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8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8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4923" y="9376216"/>
            <a:ext cx="11257188" cy="91875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674591" y="5089492"/>
            <a:ext cx="5895340" cy="2705100"/>
          </a:xfrm>
          <a:custGeom>
            <a:avLst/>
            <a:gdLst/>
            <a:ahLst/>
            <a:cxnLst/>
            <a:rect l="l" t="t" r="r" b="b"/>
            <a:pathLst>
              <a:path w="5895340" h="2705100">
                <a:moveTo>
                  <a:pt x="408349" y="1460500"/>
                </a:moveTo>
                <a:lnTo>
                  <a:pt x="140559" y="1600200"/>
                </a:lnTo>
                <a:lnTo>
                  <a:pt x="157826" y="1638300"/>
                </a:lnTo>
                <a:lnTo>
                  <a:pt x="176910" y="1676400"/>
                </a:lnTo>
                <a:lnTo>
                  <a:pt x="197813" y="1714500"/>
                </a:lnTo>
                <a:lnTo>
                  <a:pt x="220532" y="1752600"/>
                </a:lnTo>
                <a:lnTo>
                  <a:pt x="244918" y="1803400"/>
                </a:lnTo>
                <a:lnTo>
                  <a:pt x="270819" y="1841500"/>
                </a:lnTo>
                <a:lnTo>
                  <a:pt x="298234" y="1892300"/>
                </a:lnTo>
                <a:lnTo>
                  <a:pt x="327164" y="1943100"/>
                </a:lnTo>
                <a:lnTo>
                  <a:pt x="351301" y="1981200"/>
                </a:lnTo>
                <a:lnTo>
                  <a:pt x="376214" y="2019300"/>
                </a:lnTo>
                <a:lnTo>
                  <a:pt x="401902" y="2057400"/>
                </a:lnTo>
                <a:lnTo>
                  <a:pt x="428366" y="2108200"/>
                </a:lnTo>
                <a:lnTo>
                  <a:pt x="455606" y="2146300"/>
                </a:lnTo>
                <a:lnTo>
                  <a:pt x="483524" y="2184400"/>
                </a:lnTo>
                <a:lnTo>
                  <a:pt x="512023" y="2222500"/>
                </a:lnTo>
                <a:lnTo>
                  <a:pt x="541105" y="2273300"/>
                </a:lnTo>
                <a:lnTo>
                  <a:pt x="570767" y="2311400"/>
                </a:lnTo>
                <a:lnTo>
                  <a:pt x="601012" y="2349500"/>
                </a:lnTo>
                <a:lnTo>
                  <a:pt x="632226" y="2387600"/>
                </a:lnTo>
                <a:lnTo>
                  <a:pt x="663827" y="2425700"/>
                </a:lnTo>
                <a:lnTo>
                  <a:pt x="695817" y="2463800"/>
                </a:lnTo>
                <a:lnTo>
                  <a:pt x="728194" y="2501900"/>
                </a:lnTo>
                <a:lnTo>
                  <a:pt x="760959" y="2540000"/>
                </a:lnTo>
                <a:lnTo>
                  <a:pt x="794015" y="2578100"/>
                </a:lnTo>
                <a:lnTo>
                  <a:pt x="860708" y="2654300"/>
                </a:lnTo>
                <a:lnTo>
                  <a:pt x="928176" y="2705100"/>
                </a:lnTo>
                <a:lnTo>
                  <a:pt x="1128110" y="2489200"/>
                </a:lnTo>
                <a:lnTo>
                  <a:pt x="1090092" y="2451100"/>
                </a:lnTo>
                <a:lnTo>
                  <a:pt x="1053589" y="2425700"/>
                </a:lnTo>
                <a:lnTo>
                  <a:pt x="1018601" y="2387600"/>
                </a:lnTo>
                <a:lnTo>
                  <a:pt x="985127" y="2362200"/>
                </a:lnTo>
                <a:lnTo>
                  <a:pt x="953092" y="2324100"/>
                </a:lnTo>
                <a:lnTo>
                  <a:pt x="922420" y="2298700"/>
                </a:lnTo>
                <a:lnTo>
                  <a:pt x="893112" y="2260600"/>
                </a:lnTo>
                <a:lnTo>
                  <a:pt x="865167" y="2235200"/>
                </a:lnTo>
                <a:lnTo>
                  <a:pt x="839115" y="2197100"/>
                </a:lnTo>
                <a:lnTo>
                  <a:pt x="814274" y="2159000"/>
                </a:lnTo>
                <a:lnTo>
                  <a:pt x="790646" y="2133600"/>
                </a:lnTo>
                <a:lnTo>
                  <a:pt x="768229" y="2095500"/>
                </a:lnTo>
                <a:lnTo>
                  <a:pt x="746948" y="2057400"/>
                </a:lnTo>
                <a:lnTo>
                  <a:pt x="726728" y="2032000"/>
                </a:lnTo>
                <a:lnTo>
                  <a:pt x="707567" y="1993900"/>
                </a:lnTo>
                <a:lnTo>
                  <a:pt x="689467" y="1955800"/>
                </a:lnTo>
                <a:lnTo>
                  <a:pt x="691891" y="1955800"/>
                </a:lnTo>
                <a:lnTo>
                  <a:pt x="739224" y="1943100"/>
                </a:lnTo>
                <a:lnTo>
                  <a:pt x="783073" y="1930400"/>
                </a:lnTo>
                <a:lnTo>
                  <a:pt x="823438" y="1905000"/>
                </a:lnTo>
                <a:lnTo>
                  <a:pt x="860320" y="1879600"/>
                </a:lnTo>
                <a:lnTo>
                  <a:pt x="1800613" y="1879600"/>
                </a:lnTo>
                <a:lnTo>
                  <a:pt x="1800613" y="1689100"/>
                </a:lnTo>
                <a:lnTo>
                  <a:pt x="584805" y="1689100"/>
                </a:lnTo>
                <a:lnTo>
                  <a:pt x="557996" y="1676400"/>
                </a:lnTo>
                <a:lnTo>
                  <a:pt x="531490" y="1651000"/>
                </a:lnTo>
                <a:lnTo>
                  <a:pt x="505286" y="1638300"/>
                </a:lnTo>
                <a:lnTo>
                  <a:pt x="480143" y="1600200"/>
                </a:lnTo>
                <a:lnTo>
                  <a:pt x="455606" y="1562100"/>
                </a:lnTo>
                <a:lnTo>
                  <a:pt x="431674" y="1511300"/>
                </a:lnTo>
                <a:lnTo>
                  <a:pt x="408349" y="1460500"/>
                </a:lnTo>
                <a:close/>
              </a:path>
              <a:path w="5895340" h="2705100">
                <a:moveTo>
                  <a:pt x="1800613" y="1879600"/>
                </a:moveTo>
                <a:lnTo>
                  <a:pt x="1484355" y="1879600"/>
                </a:lnTo>
                <a:lnTo>
                  <a:pt x="1484355" y="2628900"/>
                </a:lnTo>
                <a:lnTo>
                  <a:pt x="1800613" y="2628900"/>
                </a:lnTo>
                <a:lnTo>
                  <a:pt x="1800613" y="1879600"/>
                </a:lnTo>
                <a:close/>
              </a:path>
              <a:path w="5895340" h="2705100">
                <a:moveTo>
                  <a:pt x="3383118" y="2171700"/>
                </a:moveTo>
                <a:lnTo>
                  <a:pt x="3066859" y="2171700"/>
                </a:lnTo>
                <a:lnTo>
                  <a:pt x="3066859" y="2628900"/>
                </a:lnTo>
                <a:lnTo>
                  <a:pt x="3383118" y="2628900"/>
                </a:lnTo>
                <a:lnTo>
                  <a:pt x="3383118" y="2171700"/>
                </a:lnTo>
                <a:close/>
              </a:path>
              <a:path w="5895340" h="2705100">
                <a:moveTo>
                  <a:pt x="4875955" y="2235200"/>
                </a:moveTo>
                <a:lnTo>
                  <a:pt x="4559697" y="2235200"/>
                </a:lnTo>
                <a:lnTo>
                  <a:pt x="4559697" y="2628900"/>
                </a:lnTo>
                <a:lnTo>
                  <a:pt x="4875955" y="2628900"/>
                </a:lnTo>
                <a:lnTo>
                  <a:pt x="4875955" y="2235200"/>
                </a:lnTo>
                <a:close/>
              </a:path>
              <a:path w="5895340" h="2705100">
                <a:moveTo>
                  <a:pt x="5622999" y="1562100"/>
                </a:moveTo>
                <a:lnTo>
                  <a:pt x="5220084" y="1562100"/>
                </a:lnTo>
                <a:lnTo>
                  <a:pt x="5238562" y="1574800"/>
                </a:lnTo>
                <a:lnTo>
                  <a:pt x="5255223" y="1574800"/>
                </a:lnTo>
                <a:lnTo>
                  <a:pt x="5270218" y="1587500"/>
                </a:lnTo>
                <a:lnTo>
                  <a:pt x="5306116" y="1625600"/>
                </a:lnTo>
                <a:lnTo>
                  <a:pt x="5330198" y="1676400"/>
                </a:lnTo>
                <a:lnTo>
                  <a:pt x="5335197" y="1689100"/>
                </a:lnTo>
                <a:lnTo>
                  <a:pt x="5338908" y="1701800"/>
                </a:lnTo>
                <a:lnTo>
                  <a:pt x="5341558" y="1727200"/>
                </a:lnTo>
                <a:lnTo>
                  <a:pt x="5343149" y="1739900"/>
                </a:lnTo>
                <a:lnTo>
                  <a:pt x="5342467" y="1778000"/>
                </a:lnTo>
                <a:lnTo>
                  <a:pt x="5332773" y="1828800"/>
                </a:lnTo>
                <a:lnTo>
                  <a:pt x="5313916" y="1879600"/>
                </a:lnTo>
                <a:lnTo>
                  <a:pt x="5285441" y="1930400"/>
                </a:lnTo>
                <a:lnTo>
                  <a:pt x="5247347" y="1981200"/>
                </a:lnTo>
                <a:lnTo>
                  <a:pt x="5200090" y="2032000"/>
                </a:lnTo>
                <a:lnTo>
                  <a:pt x="5172826" y="2044700"/>
                </a:lnTo>
                <a:lnTo>
                  <a:pt x="5143139" y="2070100"/>
                </a:lnTo>
                <a:lnTo>
                  <a:pt x="5111029" y="2095500"/>
                </a:lnTo>
                <a:lnTo>
                  <a:pt x="5076495" y="2120900"/>
                </a:lnTo>
                <a:lnTo>
                  <a:pt x="5039537" y="2133600"/>
                </a:lnTo>
                <a:lnTo>
                  <a:pt x="5193426" y="2400300"/>
                </a:lnTo>
                <a:lnTo>
                  <a:pt x="5235254" y="2374900"/>
                </a:lnTo>
                <a:lnTo>
                  <a:pt x="5275435" y="2349500"/>
                </a:lnTo>
                <a:lnTo>
                  <a:pt x="5313967" y="2324100"/>
                </a:lnTo>
                <a:lnTo>
                  <a:pt x="5350852" y="2298700"/>
                </a:lnTo>
                <a:lnTo>
                  <a:pt x="5386089" y="2273300"/>
                </a:lnTo>
                <a:lnTo>
                  <a:pt x="5427515" y="2235200"/>
                </a:lnTo>
                <a:lnTo>
                  <a:pt x="5465759" y="2197100"/>
                </a:lnTo>
                <a:lnTo>
                  <a:pt x="5500824" y="2159000"/>
                </a:lnTo>
                <a:lnTo>
                  <a:pt x="5532707" y="2108200"/>
                </a:lnTo>
                <a:lnTo>
                  <a:pt x="5561258" y="2070100"/>
                </a:lnTo>
                <a:lnTo>
                  <a:pt x="5586325" y="2032000"/>
                </a:lnTo>
                <a:lnTo>
                  <a:pt x="5607909" y="1981200"/>
                </a:lnTo>
                <a:lnTo>
                  <a:pt x="5626009" y="1943100"/>
                </a:lnTo>
                <a:lnTo>
                  <a:pt x="5640323" y="1892300"/>
                </a:lnTo>
                <a:lnTo>
                  <a:pt x="5650547" y="1841500"/>
                </a:lnTo>
                <a:lnTo>
                  <a:pt x="5656681" y="1803400"/>
                </a:lnTo>
                <a:lnTo>
                  <a:pt x="5658726" y="1752600"/>
                </a:lnTo>
                <a:lnTo>
                  <a:pt x="5656757" y="1701800"/>
                </a:lnTo>
                <a:lnTo>
                  <a:pt x="5650850" y="1663700"/>
                </a:lnTo>
                <a:lnTo>
                  <a:pt x="5641004" y="1612900"/>
                </a:lnTo>
                <a:lnTo>
                  <a:pt x="5627221" y="1574800"/>
                </a:lnTo>
                <a:lnTo>
                  <a:pt x="5622999" y="1562100"/>
                </a:lnTo>
                <a:close/>
              </a:path>
              <a:path w="5895340" h="2705100">
                <a:moveTo>
                  <a:pt x="4272822" y="1244600"/>
                </a:moveTo>
                <a:lnTo>
                  <a:pt x="4177097" y="1244600"/>
                </a:lnTo>
                <a:lnTo>
                  <a:pt x="4124690" y="1257300"/>
                </a:lnTo>
                <a:lnTo>
                  <a:pt x="4075312" y="1270000"/>
                </a:lnTo>
                <a:lnTo>
                  <a:pt x="4028964" y="1282700"/>
                </a:lnTo>
                <a:lnTo>
                  <a:pt x="3985797" y="1308100"/>
                </a:lnTo>
                <a:lnTo>
                  <a:pt x="3945961" y="1333500"/>
                </a:lnTo>
                <a:lnTo>
                  <a:pt x="3909458" y="1358900"/>
                </a:lnTo>
                <a:lnTo>
                  <a:pt x="3876288" y="1397000"/>
                </a:lnTo>
                <a:lnTo>
                  <a:pt x="3847131" y="1435100"/>
                </a:lnTo>
                <a:lnTo>
                  <a:pt x="3821457" y="1473200"/>
                </a:lnTo>
                <a:lnTo>
                  <a:pt x="3799268" y="1511300"/>
                </a:lnTo>
                <a:lnTo>
                  <a:pt x="3780562" y="1549400"/>
                </a:lnTo>
                <a:lnTo>
                  <a:pt x="3766248" y="1600200"/>
                </a:lnTo>
                <a:lnTo>
                  <a:pt x="3756024" y="1638300"/>
                </a:lnTo>
                <a:lnTo>
                  <a:pt x="3749890" y="1689100"/>
                </a:lnTo>
                <a:lnTo>
                  <a:pt x="3747845" y="1739900"/>
                </a:lnTo>
                <a:lnTo>
                  <a:pt x="3749639" y="1790700"/>
                </a:lnTo>
                <a:lnTo>
                  <a:pt x="3755019" y="1828800"/>
                </a:lnTo>
                <a:lnTo>
                  <a:pt x="3763985" y="1879600"/>
                </a:lnTo>
                <a:lnTo>
                  <a:pt x="3776539" y="1917700"/>
                </a:lnTo>
                <a:lnTo>
                  <a:pt x="3792679" y="1968500"/>
                </a:lnTo>
                <a:lnTo>
                  <a:pt x="3817519" y="2019300"/>
                </a:lnTo>
                <a:lnTo>
                  <a:pt x="3845995" y="2070100"/>
                </a:lnTo>
                <a:lnTo>
                  <a:pt x="3878105" y="2108200"/>
                </a:lnTo>
                <a:lnTo>
                  <a:pt x="3913851" y="2146300"/>
                </a:lnTo>
                <a:lnTo>
                  <a:pt x="3953383" y="2184400"/>
                </a:lnTo>
                <a:lnTo>
                  <a:pt x="3995642" y="2222500"/>
                </a:lnTo>
                <a:lnTo>
                  <a:pt x="4040627" y="2247900"/>
                </a:lnTo>
                <a:lnTo>
                  <a:pt x="4088338" y="2273300"/>
                </a:lnTo>
                <a:lnTo>
                  <a:pt x="4138473" y="2298700"/>
                </a:lnTo>
                <a:lnTo>
                  <a:pt x="4189517" y="2311400"/>
                </a:lnTo>
                <a:lnTo>
                  <a:pt x="4387633" y="2311400"/>
                </a:lnTo>
                <a:lnTo>
                  <a:pt x="4408232" y="2298700"/>
                </a:lnTo>
                <a:lnTo>
                  <a:pt x="4427620" y="2298700"/>
                </a:lnTo>
                <a:lnTo>
                  <a:pt x="4445795" y="2286000"/>
                </a:lnTo>
                <a:lnTo>
                  <a:pt x="4462759" y="2286000"/>
                </a:lnTo>
                <a:lnTo>
                  <a:pt x="4478512" y="2273300"/>
                </a:lnTo>
                <a:lnTo>
                  <a:pt x="4493052" y="2273300"/>
                </a:lnTo>
                <a:lnTo>
                  <a:pt x="4506381" y="2260600"/>
                </a:lnTo>
                <a:lnTo>
                  <a:pt x="4518498" y="2260600"/>
                </a:lnTo>
                <a:lnTo>
                  <a:pt x="4530010" y="2247900"/>
                </a:lnTo>
                <a:lnTo>
                  <a:pt x="4540309" y="2247900"/>
                </a:lnTo>
                <a:lnTo>
                  <a:pt x="4549397" y="2235200"/>
                </a:lnTo>
                <a:lnTo>
                  <a:pt x="4875955" y="2235200"/>
                </a:lnTo>
                <a:lnTo>
                  <a:pt x="4875955" y="2019300"/>
                </a:lnTo>
                <a:lnTo>
                  <a:pt x="4247831" y="2019300"/>
                </a:lnTo>
                <a:lnTo>
                  <a:pt x="4222839" y="2006600"/>
                </a:lnTo>
                <a:lnTo>
                  <a:pt x="4199968" y="1993900"/>
                </a:lnTo>
                <a:lnTo>
                  <a:pt x="4178611" y="1981200"/>
                </a:lnTo>
                <a:lnTo>
                  <a:pt x="4158769" y="1968500"/>
                </a:lnTo>
                <a:lnTo>
                  <a:pt x="4140442" y="1943100"/>
                </a:lnTo>
                <a:lnTo>
                  <a:pt x="4124463" y="1930400"/>
                </a:lnTo>
                <a:lnTo>
                  <a:pt x="4110452" y="1905000"/>
                </a:lnTo>
                <a:lnTo>
                  <a:pt x="4098411" y="1892300"/>
                </a:lnTo>
                <a:lnTo>
                  <a:pt x="4088338" y="1866900"/>
                </a:lnTo>
                <a:lnTo>
                  <a:pt x="4080386" y="1841500"/>
                </a:lnTo>
                <a:lnTo>
                  <a:pt x="4074706" y="1816100"/>
                </a:lnTo>
                <a:lnTo>
                  <a:pt x="4071298" y="1790700"/>
                </a:lnTo>
                <a:lnTo>
                  <a:pt x="4070163" y="1765300"/>
                </a:lnTo>
                <a:lnTo>
                  <a:pt x="4071071" y="1739900"/>
                </a:lnTo>
                <a:lnTo>
                  <a:pt x="4073798" y="1714500"/>
                </a:lnTo>
                <a:lnTo>
                  <a:pt x="4078342" y="1689100"/>
                </a:lnTo>
                <a:lnTo>
                  <a:pt x="4084703" y="1663700"/>
                </a:lnTo>
                <a:lnTo>
                  <a:pt x="4092882" y="1651000"/>
                </a:lnTo>
                <a:lnTo>
                  <a:pt x="4102879" y="1625600"/>
                </a:lnTo>
                <a:lnTo>
                  <a:pt x="4114693" y="1612900"/>
                </a:lnTo>
                <a:lnTo>
                  <a:pt x="4128325" y="1587500"/>
                </a:lnTo>
                <a:lnTo>
                  <a:pt x="4143699" y="1574800"/>
                </a:lnTo>
                <a:lnTo>
                  <a:pt x="4160738" y="1562100"/>
                </a:lnTo>
                <a:lnTo>
                  <a:pt x="4179444" y="1549400"/>
                </a:lnTo>
                <a:lnTo>
                  <a:pt x="4199816" y="1536700"/>
                </a:lnTo>
                <a:lnTo>
                  <a:pt x="4221855" y="1524000"/>
                </a:lnTo>
                <a:lnTo>
                  <a:pt x="5610333" y="1524000"/>
                </a:lnTo>
                <a:lnTo>
                  <a:pt x="5589961" y="1485900"/>
                </a:lnTo>
                <a:lnTo>
                  <a:pt x="5566105" y="1447800"/>
                </a:lnTo>
                <a:lnTo>
                  <a:pt x="5538766" y="1422400"/>
                </a:lnTo>
                <a:lnTo>
                  <a:pt x="5508094" y="1384300"/>
                </a:lnTo>
                <a:lnTo>
                  <a:pt x="4875955" y="1384300"/>
                </a:lnTo>
                <a:lnTo>
                  <a:pt x="4875955" y="1358900"/>
                </a:lnTo>
                <a:lnTo>
                  <a:pt x="4557273" y="1358900"/>
                </a:lnTo>
                <a:lnTo>
                  <a:pt x="4512743" y="1333500"/>
                </a:lnTo>
                <a:lnTo>
                  <a:pt x="4470030" y="1308100"/>
                </a:lnTo>
                <a:lnTo>
                  <a:pt x="4429134" y="1282700"/>
                </a:lnTo>
                <a:lnTo>
                  <a:pt x="4351584" y="1257300"/>
                </a:lnTo>
                <a:lnTo>
                  <a:pt x="4312506" y="1257300"/>
                </a:lnTo>
                <a:lnTo>
                  <a:pt x="4272822" y="1244600"/>
                </a:lnTo>
                <a:close/>
              </a:path>
              <a:path w="5895340" h="2705100">
                <a:moveTo>
                  <a:pt x="2566420" y="1104900"/>
                </a:moveTo>
                <a:lnTo>
                  <a:pt x="2250161" y="1104900"/>
                </a:lnTo>
                <a:lnTo>
                  <a:pt x="2250161" y="1638300"/>
                </a:lnTo>
                <a:lnTo>
                  <a:pt x="2251373" y="1701800"/>
                </a:lnTo>
                <a:lnTo>
                  <a:pt x="2255008" y="1752600"/>
                </a:lnTo>
                <a:lnTo>
                  <a:pt x="2261067" y="1803400"/>
                </a:lnTo>
                <a:lnTo>
                  <a:pt x="2269549" y="1841500"/>
                </a:lnTo>
                <a:lnTo>
                  <a:pt x="2280454" y="1892300"/>
                </a:lnTo>
                <a:lnTo>
                  <a:pt x="2297191" y="1943100"/>
                </a:lnTo>
                <a:lnTo>
                  <a:pt x="2315897" y="1981200"/>
                </a:lnTo>
                <a:lnTo>
                  <a:pt x="2336572" y="2019300"/>
                </a:lnTo>
                <a:lnTo>
                  <a:pt x="2359216" y="2057400"/>
                </a:lnTo>
                <a:lnTo>
                  <a:pt x="2384132" y="2095500"/>
                </a:lnTo>
                <a:lnTo>
                  <a:pt x="2438053" y="2146300"/>
                </a:lnTo>
                <a:lnTo>
                  <a:pt x="2467059" y="2171700"/>
                </a:lnTo>
                <a:lnTo>
                  <a:pt x="2525827" y="2197100"/>
                </a:lnTo>
                <a:lnTo>
                  <a:pt x="2554757" y="2222500"/>
                </a:lnTo>
                <a:lnTo>
                  <a:pt x="2583384" y="2222500"/>
                </a:lnTo>
                <a:lnTo>
                  <a:pt x="2611329" y="2235200"/>
                </a:lnTo>
                <a:lnTo>
                  <a:pt x="2638214" y="2247900"/>
                </a:lnTo>
                <a:lnTo>
                  <a:pt x="2688803" y="2247900"/>
                </a:lnTo>
                <a:lnTo>
                  <a:pt x="2711674" y="2260600"/>
                </a:lnTo>
                <a:lnTo>
                  <a:pt x="2815293" y="2260600"/>
                </a:lnTo>
                <a:lnTo>
                  <a:pt x="2965344" y="2222500"/>
                </a:lnTo>
                <a:lnTo>
                  <a:pt x="3062013" y="2171700"/>
                </a:lnTo>
                <a:lnTo>
                  <a:pt x="3383118" y="2171700"/>
                </a:lnTo>
                <a:lnTo>
                  <a:pt x="3383118" y="1955800"/>
                </a:lnTo>
                <a:lnTo>
                  <a:pt x="2721217" y="1955800"/>
                </a:lnTo>
                <a:lnTo>
                  <a:pt x="2700920" y="1943100"/>
                </a:lnTo>
                <a:lnTo>
                  <a:pt x="2681533" y="1943100"/>
                </a:lnTo>
                <a:lnTo>
                  <a:pt x="2663357" y="1930400"/>
                </a:lnTo>
                <a:lnTo>
                  <a:pt x="2646393" y="1917700"/>
                </a:lnTo>
                <a:lnTo>
                  <a:pt x="2630641" y="1905000"/>
                </a:lnTo>
                <a:lnTo>
                  <a:pt x="2616782" y="1879600"/>
                </a:lnTo>
                <a:lnTo>
                  <a:pt x="2604286" y="1866900"/>
                </a:lnTo>
                <a:lnTo>
                  <a:pt x="2583384" y="1816100"/>
                </a:lnTo>
                <a:lnTo>
                  <a:pt x="2575962" y="1778000"/>
                </a:lnTo>
                <a:lnTo>
                  <a:pt x="2570661" y="1739900"/>
                </a:lnTo>
                <a:lnTo>
                  <a:pt x="2567480" y="1701800"/>
                </a:lnTo>
                <a:lnTo>
                  <a:pt x="2566420" y="1663700"/>
                </a:lnTo>
                <a:lnTo>
                  <a:pt x="2566420" y="1104900"/>
                </a:lnTo>
                <a:close/>
              </a:path>
              <a:path w="5895340" h="2705100">
                <a:moveTo>
                  <a:pt x="5610333" y="1524000"/>
                </a:moveTo>
                <a:lnTo>
                  <a:pt x="4362944" y="1524000"/>
                </a:lnTo>
                <a:lnTo>
                  <a:pt x="4382786" y="1536700"/>
                </a:lnTo>
                <a:lnTo>
                  <a:pt x="4401795" y="1536700"/>
                </a:lnTo>
                <a:lnTo>
                  <a:pt x="4420046" y="1549400"/>
                </a:lnTo>
                <a:lnTo>
                  <a:pt x="4437540" y="1549400"/>
                </a:lnTo>
                <a:lnTo>
                  <a:pt x="4454277" y="1562100"/>
                </a:lnTo>
                <a:lnTo>
                  <a:pt x="4485782" y="1587500"/>
                </a:lnTo>
                <a:lnTo>
                  <a:pt x="4514863" y="1612900"/>
                </a:lnTo>
                <a:lnTo>
                  <a:pt x="4554623" y="1651000"/>
                </a:lnTo>
                <a:lnTo>
                  <a:pt x="4566967" y="1663700"/>
                </a:lnTo>
                <a:lnTo>
                  <a:pt x="4566967" y="1739900"/>
                </a:lnTo>
                <a:lnTo>
                  <a:pt x="4564241" y="1790700"/>
                </a:lnTo>
                <a:lnTo>
                  <a:pt x="4556062" y="1841500"/>
                </a:lnTo>
                <a:lnTo>
                  <a:pt x="4541218" y="1892300"/>
                </a:lnTo>
                <a:lnTo>
                  <a:pt x="4518498" y="1930400"/>
                </a:lnTo>
                <a:lnTo>
                  <a:pt x="4503958" y="1955800"/>
                </a:lnTo>
                <a:lnTo>
                  <a:pt x="4467606" y="1981200"/>
                </a:lnTo>
                <a:lnTo>
                  <a:pt x="4421864" y="2006600"/>
                </a:lnTo>
                <a:lnTo>
                  <a:pt x="4394903" y="2019300"/>
                </a:lnTo>
                <a:lnTo>
                  <a:pt x="4875955" y="2019300"/>
                </a:lnTo>
                <a:lnTo>
                  <a:pt x="4875955" y="1841500"/>
                </a:lnTo>
                <a:lnTo>
                  <a:pt x="4887997" y="1816100"/>
                </a:lnTo>
                <a:lnTo>
                  <a:pt x="4915261" y="1765300"/>
                </a:lnTo>
                <a:lnTo>
                  <a:pt x="4947220" y="1714500"/>
                </a:lnTo>
                <a:lnTo>
                  <a:pt x="4982965" y="1663700"/>
                </a:lnTo>
                <a:lnTo>
                  <a:pt x="5001974" y="1651000"/>
                </a:lnTo>
                <a:lnTo>
                  <a:pt x="5021740" y="1625600"/>
                </a:lnTo>
                <a:lnTo>
                  <a:pt x="5042264" y="1612900"/>
                </a:lnTo>
                <a:lnTo>
                  <a:pt x="5063545" y="1600200"/>
                </a:lnTo>
                <a:lnTo>
                  <a:pt x="5085583" y="1587500"/>
                </a:lnTo>
                <a:lnTo>
                  <a:pt x="5131022" y="1562100"/>
                </a:lnTo>
                <a:lnTo>
                  <a:pt x="5622999" y="1562100"/>
                </a:lnTo>
                <a:lnTo>
                  <a:pt x="5610333" y="1524000"/>
                </a:lnTo>
                <a:close/>
              </a:path>
              <a:path w="5895340" h="2705100">
                <a:moveTo>
                  <a:pt x="3383118" y="1104900"/>
                </a:moveTo>
                <a:lnTo>
                  <a:pt x="3066859" y="1104900"/>
                </a:lnTo>
                <a:lnTo>
                  <a:pt x="3066859" y="1790700"/>
                </a:lnTo>
                <a:lnTo>
                  <a:pt x="3039444" y="1828800"/>
                </a:lnTo>
                <a:lnTo>
                  <a:pt x="3010515" y="1866900"/>
                </a:lnTo>
                <a:lnTo>
                  <a:pt x="2980070" y="1892300"/>
                </a:lnTo>
                <a:lnTo>
                  <a:pt x="2948111" y="1917700"/>
                </a:lnTo>
                <a:lnTo>
                  <a:pt x="2913426" y="1930400"/>
                </a:lnTo>
                <a:lnTo>
                  <a:pt x="2874802" y="1955800"/>
                </a:lnTo>
                <a:lnTo>
                  <a:pt x="3383118" y="1955800"/>
                </a:lnTo>
                <a:lnTo>
                  <a:pt x="3383118" y="1104900"/>
                </a:lnTo>
                <a:close/>
              </a:path>
              <a:path w="5895340" h="2705100">
                <a:moveTo>
                  <a:pt x="949987" y="1104900"/>
                </a:moveTo>
                <a:lnTo>
                  <a:pt x="621611" y="1104900"/>
                </a:lnTo>
                <a:lnTo>
                  <a:pt x="648799" y="1143000"/>
                </a:lnTo>
                <a:lnTo>
                  <a:pt x="672200" y="1181100"/>
                </a:lnTo>
                <a:lnTo>
                  <a:pt x="691815" y="1231900"/>
                </a:lnTo>
                <a:lnTo>
                  <a:pt x="707643" y="1270000"/>
                </a:lnTo>
                <a:lnTo>
                  <a:pt x="719836" y="1320800"/>
                </a:lnTo>
                <a:lnTo>
                  <a:pt x="728545" y="1371600"/>
                </a:lnTo>
                <a:lnTo>
                  <a:pt x="733771" y="1409700"/>
                </a:lnTo>
                <a:lnTo>
                  <a:pt x="735513" y="1460500"/>
                </a:lnTo>
                <a:lnTo>
                  <a:pt x="735058" y="1485900"/>
                </a:lnTo>
                <a:lnTo>
                  <a:pt x="733695" y="1511300"/>
                </a:lnTo>
                <a:lnTo>
                  <a:pt x="731423" y="1536700"/>
                </a:lnTo>
                <a:lnTo>
                  <a:pt x="728242" y="1549400"/>
                </a:lnTo>
                <a:lnTo>
                  <a:pt x="724077" y="1574800"/>
                </a:lnTo>
                <a:lnTo>
                  <a:pt x="718852" y="1587500"/>
                </a:lnTo>
                <a:lnTo>
                  <a:pt x="712566" y="1612900"/>
                </a:lnTo>
                <a:lnTo>
                  <a:pt x="705220" y="1625600"/>
                </a:lnTo>
                <a:lnTo>
                  <a:pt x="697344" y="1638300"/>
                </a:lnTo>
                <a:lnTo>
                  <a:pt x="688256" y="1651000"/>
                </a:lnTo>
                <a:lnTo>
                  <a:pt x="677956" y="1663700"/>
                </a:lnTo>
                <a:lnTo>
                  <a:pt x="666445" y="1663700"/>
                </a:lnTo>
                <a:lnTo>
                  <a:pt x="654403" y="1676400"/>
                </a:lnTo>
                <a:lnTo>
                  <a:pt x="641302" y="1676400"/>
                </a:lnTo>
                <a:lnTo>
                  <a:pt x="627140" y="1689100"/>
                </a:lnTo>
                <a:lnTo>
                  <a:pt x="1800613" y="1689100"/>
                </a:lnTo>
                <a:lnTo>
                  <a:pt x="1800613" y="1612900"/>
                </a:lnTo>
                <a:lnTo>
                  <a:pt x="1034807" y="1612900"/>
                </a:lnTo>
                <a:lnTo>
                  <a:pt x="1037685" y="1600200"/>
                </a:lnTo>
                <a:lnTo>
                  <a:pt x="1040260" y="1574800"/>
                </a:lnTo>
                <a:lnTo>
                  <a:pt x="1042532" y="1562100"/>
                </a:lnTo>
                <a:lnTo>
                  <a:pt x="1044501" y="1549400"/>
                </a:lnTo>
                <a:lnTo>
                  <a:pt x="1046091" y="1524000"/>
                </a:lnTo>
                <a:lnTo>
                  <a:pt x="1047227" y="1511300"/>
                </a:lnTo>
                <a:lnTo>
                  <a:pt x="1047909" y="1498600"/>
                </a:lnTo>
                <a:lnTo>
                  <a:pt x="1046470" y="1422400"/>
                </a:lnTo>
                <a:lnTo>
                  <a:pt x="1041472" y="1384300"/>
                </a:lnTo>
                <a:lnTo>
                  <a:pt x="1033141" y="1333500"/>
                </a:lnTo>
                <a:lnTo>
                  <a:pt x="1021478" y="1282700"/>
                </a:lnTo>
                <a:lnTo>
                  <a:pt x="1007468" y="1244600"/>
                </a:lnTo>
                <a:lnTo>
                  <a:pt x="990882" y="1193800"/>
                </a:lnTo>
                <a:lnTo>
                  <a:pt x="971722" y="1143000"/>
                </a:lnTo>
                <a:lnTo>
                  <a:pt x="949987" y="1104900"/>
                </a:lnTo>
                <a:close/>
              </a:path>
              <a:path w="5895340" h="2705100">
                <a:moveTo>
                  <a:pt x="1800613" y="1104900"/>
                </a:moveTo>
                <a:lnTo>
                  <a:pt x="1484355" y="1104900"/>
                </a:lnTo>
                <a:lnTo>
                  <a:pt x="1484355" y="1612900"/>
                </a:lnTo>
                <a:lnTo>
                  <a:pt x="1800613" y="1612900"/>
                </a:lnTo>
                <a:lnTo>
                  <a:pt x="1800613" y="1104900"/>
                </a:lnTo>
                <a:close/>
              </a:path>
              <a:path w="5895340" h="2705100">
                <a:moveTo>
                  <a:pt x="5307630" y="1270000"/>
                </a:moveTo>
                <a:lnTo>
                  <a:pt x="5096488" y="1270000"/>
                </a:lnTo>
                <a:lnTo>
                  <a:pt x="5075586" y="1282700"/>
                </a:lnTo>
                <a:lnTo>
                  <a:pt x="5054078" y="1282700"/>
                </a:lnTo>
                <a:lnTo>
                  <a:pt x="5010153" y="1308100"/>
                </a:lnTo>
                <a:lnTo>
                  <a:pt x="4987964" y="1308100"/>
                </a:lnTo>
                <a:lnTo>
                  <a:pt x="4921395" y="1346200"/>
                </a:lnTo>
                <a:lnTo>
                  <a:pt x="4899735" y="1371600"/>
                </a:lnTo>
                <a:lnTo>
                  <a:pt x="4878379" y="1384300"/>
                </a:lnTo>
                <a:lnTo>
                  <a:pt x="5508094" y="1384300"/>
                </a:lnTo>
                <a:lnTo>
                  <a:pt x="5474242" y="1358900"/>
                </a:lnTo>
                <a:lnTo>
                  <a:pt x="5437208" y="1333500"/>
                </a:lnTo>
                <a:lnTo>
                  <a:pt x="5396994" y="1308100"/>
                </a:lnTo>
                <a:lnTo>
                  <a:pt x="5353751" y="1282700"/>
                </a:lnTo>
                <a:lnTo>
                  <a:pt x="5307630" y="1270000"/>
                </a:lnTo>
                <a:close/>
              </a:path>
              <a:path w="5895340" h="2705100">
                <a:moveTo>
                  <a:pt x="4875955" y="1104900"/>
                </a:moveTo>
                <a:lnTo>
                  <a:pt x="4559697" y="1104900"/>
                </a:lnTo>
                <a:lnTo>
                  <a:pt x="4559697" y="1358900"/>
                </a:lnTo>
                <a:lnTo>
                  <a:pt x="4875955" y="1358900"/>
                </a:lnTo>
                <a:lnTo>
                  <a:pt x="4875955" y="1104900"/>
                </a:lnTo>
                <a:close/>
              </a:path>
              <a:path w="5895340" h="2705100">
                <a:moveTo>
                  <a:pt x="5206755" y="1257300"/>
                </a:moveTo>
                <a:lnTo>
                  <a:pt x="5190548" y="1270000"/>
                </a:lnTo>
                <a:lnTo>
                  <a:pt x="5258631" y="1270000"/>
                </a:lnTo>
                <a:lnTo>
                  <a:pt x="5206755" y="1257300"/>
                </a:lnTo>
                <a:close/>
              </a:path>
              <a:path w="5895340" h="2705100">
                <a:moveTo>
                  <a:pt x="1979948" y="825500"/>
                </a:moveTo>
                <a:lnTo>
                  <a:pt x="0" y="825500"/>
                </a:lnTo>
                <a:lnTo>
                  <a:pt x="0" y="1104900"/>
                </a:lnTo>
                <a:lnTo>
                  <a:pt x="1979948" y="1104900"/>
                </a:lnTo>
                <a:lnTo>
                  <a:pt x="1979948" y="825500"/>
                </a:lnTo>
                <a:close/>
              </a:path>
              <a:path w="5895340" h="2705100">
                <a:moveTo>
                  <a:pt x="2064768" y="825500"/>
                </a:moveTo>
                <a:lnTo>
                  <a:pt x="1979948" y="825500"/>
                </a:lnTo>
                <a:lnTo>
                  <a:pt x="1979948" y="1104900"/>
                </a:lnTo>
                <a:lnTo>
                  <a:pt x="2064768" y="1104900"/>
                </a:lnTo>
                <a:lnTo>
                  <a:pt x="2064768" y="825500"/>
                </a:lnTo>
                <a:close/>
              </a:path>
              <a:path w="5895340" h="2705100">
                <a:moveTo>
                  <a:pt x="3562452" y="825500"/>
                </a:moveTo>
                <a:lnTo>
                  <a:pt x="2064768" y="825500"/>
                </a:lnTo>
                <a:lnTo>
                  <a:pt x="2064768" y="1104900"/>
                </a:lnTo>
                <a:lnTo>
                  <a:pt x="3562452" y="1104900"/>
                </a:lnTo>
                <a:lnTo>
                  <a:pt x="3562452" y="825500"/>
                </a:lnTo>
                <a:close/>
              </a:path>
              <a:path w="5895340" h="2705100">
                <a:moveTo>
                  <a:pt x="3647273" y="825500"/>
                </a:moveTo>
                <a:lnTo>
                  <a:pt x="3562452" y="825500"/>
                </a:lnTo>
                <a:lnTo>
                  <a:pt x="3562452" y="1104900"/>
                </a:lnTo>
                <a:lnTo>
                  <a:pt x="3647273" y="1104900"/>
                </a:lnTo>
                <a:lnTo>
                  <a:pt x="3647273" y="825500"/>
                </a:lnTo>
                <a:close/>
              </a:path>
              <a:path w="5895340" h="2705100">
                <a:moveTo>
                  <a:pt x="4539647" y="825500"/>
                </a:moveTo>
                <a:lnTo>
                  <a:pt x="3647273" y="825500"/>
                </a:lnTo>
                <a:lnTo>
                  <a:pt x="3647273" y="1104900"/>
                </a:lnTo>
                <a:lnTo>
                  <a:pt x="5895011" y="1104900"/>
                </a:lnTo>
                <a:lnTo>
                  <a:pt x="5895011" y="838200"/>
                </a:lnTo>
                <a:lnTo>
                  <a:pt x="4551215" y="838200"/>
                </a:lnTo>
                <a:lnTo>
                  <a:pt x="4539647" y="825500"/>
                </a:lnTo>
                <a:close/>
              </a:path>
              <a:path w="5895340" h="2705100">
                <a:moveTo>
                  <a:pt x="4894434" y="0"/>
                </a:moveTo>
                <a:lnTo>
                  <a:pt x="4743878" y="0"/>
                </a:lnTo>
                <a:lnTo>
                  <a:pt x="4699953" y="12700"/>
                </a:lnTo>
                <a:lnTo>
                  <a:pt x="4657846" y="25400"/>
                </a:lnTo>
                <a:lnTo>
                  <a:pt x="4617405" y="38100"/>
                </a:lnTo>
                <a:lnTo>
                  <a:pt x="4579690" y="63500"/>
                </a:lnTo>
                <a:lnTo>
                  <a:pt x="4544702" y="76200"/>
                </a:lnTo>
                <a:lnTo>
                  <a:pt x="4512440" y="101600"/>
                </a:lnTo>
                <a:lnTo>
                  <a:pt x="4483207" y="127000"/>
                </a:lnTo>
                <a:lnTo>
                  <a:pt x="4457307" y="165100"/>
                </a:lnTo>
                <a:lnTo>
                  <a:pt x="4434738" y="203200"/>
                </a:lnTo>
                <a:lnTo>
                  <a:pt x="4415502" y="228600"/>
                </a:lnTo>
                <a:lnTo>
                  <a:pt x="4400129" y="279400"/>
                </a:lnTo>
                <a:lnTo>
                  <a:pt x="4389147" y="317500"/>
                </a:lnTo>
                <a:lnTo>
                  <a:pt x="4382559" y="368300"/>
                </a:lnTo>
                <a:lnTo>
                  <a:pt x="4380362" y="406400"/>
                </a:lnTo>
                <a:lnTo>
                  <a:pt x="4382862" y="457200"/>
                </a:lnTo>
                <a:lnTo>
                  <a:pt x="4390359" y="508000"/>
                </a:lnTo>
                <a:lnTo>
                  <a:pt x="4402855" y="558800"/>
                </a:lnTo>
                <a:lnTo>
                  <a:pt x="4420349" y="622300"/>
                </a:lnTo>
                <a:lnTo>
                  <a:pt x="4437992" y="660400"/>
                </a:lnTo>
                <a:lnTo>
                  <a:pt x="4459900" y="711200"/>
                </a:lnTo>
                <a:lnTo>
                  <a:pt x="4486073" y="749300"/>
                </a:lnTo>
                <a:lnTo>
                  <a:pt x="4516511" y="800100"/>
                </a:lnTo>
                <a:lnTo>
                  <a:pt x="4551215" y="838200"/>
                </a:lnTo>
                <a:lnTo>
                  <a:pt x="4862627" y="838200"/>
                </a:lnTo>
                <a:lnTo>
                  <a:pt x="4845208" y="812800"/>
                </a:lnTo>
                <a:lnTo>
                  <a:pt x="4828093" y="787400"/>
                </a:lnTo>
                <a:lnTo>
                  <a:pt x="4794770" y="736600"/>
                </a:lnTo>
                <a:lnTo>
                  <a:pt x="4764174" y="685800"/>
                </a:lnTo>
                <a:lnTo>
                  <a:pt x="4737819" y="622300"/>
                </a:lnTo>
                <a:lnTo>
                  <a:pt x="4725778" y="596900"/>
                </a:lnTo>
                <a:lnTo>
                  <a:pt x="4715100" y="571500"/>
                </a:lnTo>
                <a:lnTo>
                  <a:pt x="4705785" y="546100"/>
                </a:lnTo>
                <a:lnTo>
                  <a:pt x="4697833" y="520700"/>
                </a:lnTo>
                <a:lnTo>
                  <a:pt x="4691471" y="495300"/>
                </a:lnTo>
                <a:lnTo>
                  <a:pt x="4686927" y="482600"/>
                </a:lnTo>
                <a:lnTo>
                  <a:pt x="4684201" y="457200"/>
                </a:lnTo>
                <a:lnTo>
                  <a:pt x="4683292" y="431800"/>
                </a:lnTo>
                <a:lnTo>
                  <a:pt x="4684125" y="406400"/>
                </a:lnTo>
                <a:lnTo>
                  <a:pt x="4686624" y="393700"/>
                </a:lnTo>
                <a:lnTo>
                  <a:pt x="4690790" y="368300"/>
                </a:lnTo>
                <a:lnTo>
                  <a:pt x="4711162" y="330200"/>
                </a:lnTo>
                <a:lnTo>
                  <a:pt x="4741303" y="292100"/>
                </a:lnTo>
                <a:lnTo>
                  <a:pt x="4752966" y="292100"/>
                </a:lnTo>
                <a:lnTo>
                  <a:pt x="4765538" y="279400"/>
                </a:lnTo>
                <a:lnTo>
                  <a:pt x="4779018" y="279400"/>
                </a:lnTo>
                <a:lnTo>
                  <a:pt x="4793180" y="266700"/>
                </a:lnTo>
                <a:lnTo>
                  <a:pt x="5123308" y="266700"/>
                </a:lnTo>
                <a:lnTo>
                  <a:pt x="5218872" y="177800"/>
                </a:lnTo>
                <a:lnTo>
                  <a:pt x="5179112" y="139700"/>
                </a:lnTo>
                <a:lnTo>
                  <a:pt x="5137384" y="101600"/>
                </a:lnTo>
                <a:lnTo>
                  <a:pt x="5093686" y="63500"/>
                </a:lnTo>
                <a:lnTo>
                  <a:pt x="5048019" y="38100"/>
                </a:lnTo>
                <a:lnTo>
                  <a:pt x="4999854" y="25400"/>
                </a:lnTo>
                <a:lnTo>
                  <a:pt x="4948659" y="12700"/>
                </a:lnTo>
                <a:lnTo>
                  <a:pt x="4894434" y="0"/>
                </a:lnTo>
                <a:close/>
              </a:path>
              <a:path w="5895340" h="2705100">
                <a:moveTo>
                  <a:pt x="5895011" y="825500"/>
                </a:moveTo>
                <a:lnTo>
                  <a:pt x="4853917" y="825500"/>
                </a:lnTo>
                <a:lnTo>
                  <a:pt x="4862627" y="838200"/>
                </a:lnTo>
                <a:lnTo>
                  <a:pt x="5895011" y="838200"/>
                </a:lnTo>
                <a:lnTo>
                  <a:pt x="5895011" y="825500"/>
                </a:lnTo>
                <a:close/>
              </a:path>
              <a:path w="5895340" h="2705100">
                <a:moveTo>
                  <a:pt x="1715793" y="596900"/>
                </a:moveTo>
                <a:lnTo>
                  <a:pt x="1575234" y="596900"/>
                </a:lnTo>
                <a:lnTo>
                  <a:pt x="1591895" y="609600"/>
                </a:lnTo>
                <a:lnTo>
                  <a:pt x="1699132" y="609600"/>
                </a:lnTo>
                <a:lnTo>
                  <a:pt x="1715793" y="596900"/>
                </a:lnTo>
                <a:close/>
              </a:path>
              <a:path w="5895340" h="2705100">
                <a:moveTo>
                  <a:pt x="1758961" y="571500"/>
                </a:moveTo>
                <a:lnTo>
                  <a:pt x="1531612" y="571500"/>
                </a:lnTo>
                <a:lnTo>
                  <a:pt x="1544941" y="584200"/>
                </a:lnTo>
                <a:lnTo>
                  <a:pt x="1559481" y="596900"/>
                </a:lnTo>
                <a:lnTo>
                  <a:pt x="1731091" y="596900"/>
                </a:lnTo>
                <a:lnTo>
                  <a:pt x="1745480" y="584200"/>
                </a:lnTo>
                <a:lnTo>
                  <a:pt x="1758961" y="571500"/>
                </a:lnTo>
                <a:close/>
              </a:path>
              <a:path w="5895340" h="2705100">
                <a:moveTo>
                  <a:pt x="1742754" y="292100"/>
                </a:moveTo>
                <a:lnTo>
                  <a:pt x="1541306" y="292100"/>
                </a:lnTo>
                <a:lnTo>
                  <a:pt x="1527977" y="304800"/>
                </a:lnTo>
                <a:lnTo>
                  <a:pt x="1495563" y="342900"/>
                </a:lnTo>
                <a:lnTo>
                  <a:pt x="1474888" y="393700"/>
                </a:lnTo>
                <a:lnTo>
                  <a:pt x="1470723" y="406400"/>
                </a:lnTo>
                <a:lnTo>
                  <a:pt x="1468224" y="419100"/>
                </a:lnTo>
                <a:lnTo>
                  <a:pt x="1467391" y="444500"/>
                </a:lnTo>
                <a:lnTo>
                  <a:pt x="1468300" y="457200"/>
                </a:lnTo>
                <a:lnTo>
                  <a:pt x="1475570" y="495300"/>
                </a:lnTo>
                <a:lnTo>
                  <a:pt x="1497987" y="533400"/>
                </a:lnTo>
                <a:lnTo>
                  <a:pt x="1508059" y="558800"/>
                </a:lnTo>
                <a:lnTo>
                  <a:pt x="1519495" y="571500"/>
                </a:lnTo>
                <a:lnTo>
                  <a:pt x="1771532" y="571500"/>
                </a:lnTo>
                <a:lnTo>
                  <a:pt x="1782438" y="558800"/>
                </a:lnTo>
                <a:lnTo>
                  <a:pt x="1792131" y="546100"/>
                </a:lnTo>
                <a:lnTo>
                  <a:pt x="1800613" y="533400"/>
                </a:lnTo>
                <a:lnTo>
                  <a:pt x="1807884" y="508000"/>
                </a:lnTo>
                <a:lnTo>
                  <a:pt x="1813185" y="495300"/>
                </a:lnTo>
                <a:lnTo>
                  <a:pt x="1816972" y="482600"/>
                </a:lnTo>
                <a:lnTo>
                  <a:pt x="1819244" y="457200"/>
                </a:lnTo>
                <a:lnTo>
                  <a:pt x="1820001" y="444500"/>
                </a:lnTo>
                <a:lnTo>
                  <a:pt x="1819168" y="419100"/>
                </a:lnTo>
                <a:lnTo>
                  <a:pt x="1816669" y="406400"/>
                </a:lnTo>
                <a:lnTo>
                  <a:pt x="1812503" y="393700"/>
                </a:lnTo>
                <a:lnTo>
                  <a:pt x="1806672" y="368300"/>
                </a:lnTo>
                <a:lnTo>
                  <a:pt x="1780090" y="330200"/>
                </a:lnTo>
                <a:lnTo>
                  <a:pt x="1756461" y="304800"/>
                </a:lnTo>
                <a:lnTo>
                  <a:pt x="1742754" y="292100"/>
                </a:lnTo>
                <a:close/>
              </a:path>
              <a:path w="5895340" h="2705100">
                <a:moveTo>
                  <a:pt x="5123308" y="266700"/>
                </a:moveTo>
                <a:lnTo>
                  <a:pt x="4885952" y="266700"/>
                </a:lnTo>
                <a:lnTo>
                  <a:pt x="4909050" y="279400"/>
                </a:lnTo>
                <a:lnTo>
                  <a:pt x="4931694" y="292100"/>
                </a:lnTo>
                <a:lnTo>
                  <a:pt x="4953657" y="304800"/>
                </a:lnTo>
                <a:lnTo>
                  <a:pt x="4974710" y="317500"/>
                </a:lnTo>
                <a:lnTo>
                  <a:pt x="4994855" y="342900"/>
                </a:lnTo>
                <a:lnTo>
                  <a:pt x="5014091" y="368300"/>
                </a:lnTo>
                <a:lnTo>
                  <a:pt x="5123308" y="266700"/>
                </a:lnTo>
                <a:close/>
              </a:path>
              <a:path w="5895340" h="2705100">
                <a:moveTo>
                  <a:pt x="1712158" y="279400"/>
                </a:moveTo>
                <a:lnTo>
                  <a:pt x="1571599" y="279400"/>
                </a:lnTo>
                <a:lnTo>
                  <a:pt x="1555846" y="292100"/>
                </a:lnTo>
                <a:lnTo>
                  <a:pt x="1727986" y="292100"/>
                </a:lnTo>
                <a:lnTo>
                  <a:pt x="1712158" y="279400"/>
                </a:lnTo>
                <a:close/>
              </a:path>
              <a:path w="5895340" h="2705100">
                <a:moveTo>
                  <a:pt x="1678230" y="266700"/>
                </a:moveTo>
                <a:lnTo>
                  <a:pt x="1604921" y="266700"/>
                </a:lnTo>
                <a:lnTo>
                  <a:pt x="1587805" y="279400"/>
                </a:lnTo>
                <a:lnTo>
                  <a:pt x="1695497" y="279400"/>
                </a:lnTo>
                <a:lnTo>
                  <a:pt x="1678230" y="266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37579" y="2704207"/>
            <a:ext cx="4728210" cy="3175000"/>
          </a:xfrm>
          <a:custGeom>
            <a:avLst/>
            <a:gdLst/>
            <a:ahLst/>
            <a:cxnLst/>
            <a:rect l="l" t="t" r="r" b="b"/>
            <a:pathLst>
              <a:path w="4728209" h="3175000">
                <a:moveTo>
                  <a:pt x="997244" y="2523331"/>
                </a:moveTo>
                <a:lnTo>
                  <a:pt x="971798" y="2540000"/>
                </a:lnTo>
                <a:lnTo>
                  <a:pt x="935446" y="2552700"/>
                </a:lnTo>
                <a:lnTo>
                  <a:pt x="901518" y="2578100"/>
                </a:lnTo>
                <a:lnTo>
                  <a:pt x="870468" y="2590800"/>
                </a:lnTo>
                <a:lnTo>
                  <a:pt x="842750" y="2616200"/>
                </a:lnTo>
                <a:lnTo>
                  <a:pt x="818364" y="2654300"/>
                </a:lnTo>
                <a:lnTo>
                  <a:pt x="797310" y="2679700"/>
                </a:lnTo>
                <a:lnTo>
                  <a:pt x="779816" y="2717800"/>
                </a:lnTo>
                <a:lnTo>
                  <a:pt x="767320" y="2755900"/>
                </a:lnTo>
                <a:lnTo>
                  <a:pt x="759823" y="2794000"/>
                </a:lnTo>
                <a:lnTo>
                  <a:pt x="757324" y="2832100"/>
                </a:lnTo>
                <a:lnTo>
                  <a:pt x="759596" y="2882900"/>
                </a:lnTo>
                <a:lnTo>
                  <a:pt x="766412" y="2921000"/>
                </a:lnTo>
                <a:lnTo>
                  <a:pt x="777771" y="2946400"/>
                </a:lnTo>
                <a:lnTo>
                  <a:pt x="793675" y="2984500"/>
                </a:lnTo>
                <a:lnTo>
                  <a:pt x="813517" y="3022600"/>
                </a:lnTo>
                <a:lnTo>
                  <a:pt x="863198" y="3073400"/>
                </a:lnTo>
                <a:lnTo>
                  <a:pt x="893036" y="3098800"/>
                </a:lnTo>
                <a:lnTo>
                  <a:pt x="925298" y="3111500"/>
                </a:lnTo>
                <a:lnTo>
                  <a:pt x="960287" y="3136900"/>
                </a:lnTo>
                <a:lnTo>
                  <a:pt x="998001" y="3149600"/>
                </a:lnTo>
                <a:lnTo>
                  <a:pt x="1038442" y="3162300"/>
                </a:lnTo>
                <a:lnTo>
                  <a:pt x="1080398" y="3175000"/>
                </a:lnTo>
                <a:lnTo>
                  <a:pt x="1357124" y="3175000"/>
                </a:lnTo>
                <a:lnTo>
                  <a:pt x="1429828" y="3149600"/>
                </a:lnTo>
                <a:lnTo>
                  <a:pt x="1466179" y="3149600"/>
                </a:lnTo>
                <a:lnTo>
                  <a:pt x="1502531" y="3136900"/>
                </a:lnTo>
                <a:lnTo>
                  <a:pt x="1463613" y="2971800"/>
                </a:lnTo>
                <a:lnTo>
                  <a:pt x="1216868" y="2971800"/>
                </a:lnTo>
                <a:lnTo>
                  <a:pt x="1199601" y="2959100"/>
                </a:lnTo>
                <a:lnTo>
                  <a:pt x="1151132" y="2959100"/>
                </a:lnTo>
                <a:lnTo>
                  <a:pt x="1136592" y="2946400"/>
                </a:lnTo>
                <a:lnTo>
                  <a:pt x="1123263" y="2946400"/>
                </a:lnTo>
                <a:lnTo>
                  <a:pt x="1111146" y="2933700"/>
                </a:lnTo>
                <a:lnTo>
                  <a:pt x="1100240" y="2933700"/>
                </a:lnTo>
                <a:lnTo>
                  <a:pt x="1090546" y="2921000"/>
                </a:lnTo>
                <a:lnTo>
                  <a:pt x="1068963" y="2882900"/>
                </a:lnTo>
                <a:lnTo>
                  <a:pt x="1061465" y="2832100"/>
                </a:lnTo>
                <a:lnTo>
                  <a:pt x="1064116" y="2806700"/>
                </a:lnTo>
                <a:lnTo>
                  <a:pt x="1072068" y="2781300"/>
                </a:lnTo>
                <a:lnTo>
                  <a:pt x="1085321" y="2755900"/>
                </a:lnTo>
                <a:lnTo>
                  <a:pt x="1103875" y="2743200"/>
                </a:lnTo>
                <a:lnTo>
                  <a:pt x="1127882" y="2717800"/>
                </a:lnTo>
                <a:lnTo>
                  <a:pt x="1157494" y="2705100"/>
                </a:lnTo>
                <a:lnTo>
                  <a:pt x="1192709" y="2705100"/>
                </a:lnTo>
                <a:lnTo>
                  <a:pt x="1233529" y="2692400"/>
                </a:lnTo>
                <a:lnTo>
                  <a:pt x="1365606" y="2692400"/>
                </a:lnTo>
                <a:lnTo>
                  <a:pt x="1365606" y="2552700"/>
                </a:lnTo>
                <a:lnTo>
                  <a:pt x="997244" y="2552700"/>
                </a:lnTo>
                <a:lnTo>
                  <a:pt x="997244" y="2523331"/>
                </a:lnTo>
                <a:close/>
              </a:path>
              <a:path w="4728209" h="3175000">
                <a:moveTo>
                  <a:pt x="1451638" y="2921000"/>
                </a:moveTo>
                <a:lnTo>
                  <a:pt x="1425738" y="2933700"/>
                </a:lnTo>
                <a:lnTo>
                  <a:pt x="1398929" y="2946400"/>
                </a:lnTo>
                <a:lnTo>
                  <a:pt x="1371211" y="2946400"/>
                </a:lnTo>
                <a:lnTo>
                  <a:pt x="1342584" y="2959100"/>
                </a:lnTo>
                <a:lnTo>
                  <a:pt x="1286542" y="2959100"/>
                </a:lnTo>
                <a:lnTo>
                  <a:pt x="1260111" y="2971800"/>
                </a:lnTo>
                <a:lnTo>
                  <a:pt x="1463613" y="2971800"/>
                </a:lnTo>
                <a:lnTo>
                  <a:pt x="1451638" y="2921000"/>
                </a:lnTo>
                <a:close/>
              </a:path>
              <a:path w="4728209" h="3175000">
                <a:moveTo>
                  <a:pt x="2832998" y="1028700"/>
                </a:moveTo>
                <a:lnTo>
                  <a:pt x="2516739" y="1028700"/>
                </a:lnTo>
                <a:lnTo>
                  <a:pt x="2516739" y="2565400"/>
                </a:lnTo>
                <a:lnTo>
                  <a:pt x="2832998" y="2565400"/>
                </a:lnTo>
                <a:lnTo>
                  <a:pt x="2832998" y="1028700"/>
                </a:lnTo>
                <a:close/>
              </a:path>
              <a:path w="4728209" h="3175000">
                <a:moveTo>
                  <a:pt x="1313503" y="2489200"/>
                </a:moveTo>
                <a:lnTo>
                  <a:pt x="1136895" y="2489200"/>
                </a:lnTo>
                <a:lnTo>
                  <a:pt x="1051771" y="2514600"/>
                </a:lnTo>
                <a:lnTo>
                  <a:pt x="1010573" y="2514600"/>
                </a:lnTo>
                <a:lnTo>
                  <a:pt x="997244" y="2523331"/>
                </a:lnTo>
                <a:lnTo>
                  <a:pt x="997244" y="2552700"/>
                </a:lnTo>
                <a:lnTo>
                  <a:pt x="1313503" y="2552700"/>
                </a:lnTo>
                <a:lnTo>
                  <a:pt x="1313503" y="2489200"/>
                </a:lnTo>
                <a:close/>
              </a:path>
              <a:path w="4728209" h="3175000">
                <a:moveTo>
                  <a:pt x="1365606" y="2489200"/>
                </a:moveTo>
                <a:lnTo>
                  <a:pt x="1313503" y="2489200"/>
                </a:lnTo>
                <a:lnTo>
                  <a:pt x="1313503" y="2552700"/>
                </a:lnTo>
                <a:lnTo>
                  <a:pt x="1365606" y="2552700"/>
                </a:lnTo>
                <a:lnTo>
                  <a:pt x="1365606" y="2489200"/>
                </a:lnTo>
                <a:close/>
              </a:path>
              <a:path w="4728209" h="3175000">
                <a:moveTo>
                  <a:pt x="4463971" y="2095500"/>
                </a:moveTo>
                <a:lnTo>
                  <a:pt x="4147712" y="2095500"/>
                </a:lnTo>
                <a:lnTo>
                  <a:pt x="4147712" y="2552700"/>
                </a:lnTo>
                <a:lnTo>
                  <a:pt x="4463971" y="2552700"/>
                </a:lnTo>
                <a:lnTo>
                  <a:pt x="4463971" y="2095500"/>
                </a:lnTo>
                <a:close/>
              </a:path>
              <a:path w="4728209" h="3175000">
                <a:moveTo>
                  <a:pt x="1313503" y="2159000"/>
                </a:moveTo>
                <a:lnTo>
                  <a:pt x="997244" y="2159000"/>
                </a:lnTo>
                <a:lnTo>
                  <a:pt x="997244" y="2523331"/>
                </a:lnTo>
                <a:lnTo>
                  <a:pt x="1010573" y="2514600"/>
                </a:lnTo>
                <a:lnTo>
                  <a:pt x="1051771" y="2514600"/>
                </a:lnTo>
                <a:lnTo>
                  <a:pt x="1136895" y="2489200"/>
                </a:lnTo>
                <a:lnTo>
                  <a:pt x="1313503" y="2489200"/>
                </a:lnTo>
                <a:lnTo>
                  <a:pt x="1313503" y="2159000"/>
                </a:lnTo>
                <a:close/>
              </a:path>
              <a:path w="4728209" h="3175000">
                <a:moveTo>
                  <a:pt x="2042787" y="1447800"/>
                </a:moveTo>
                <a:lnTo>
                  <a:pt x="800491" y="1447800"/>
                </a:lnTo>
                <a:lnTo>
                  <a:pt x="820333" y="1460500"/>
                </a:lnTo>
                <a:lnTo>
                  <a:pt x="839342" y="1460500"/>
                </a:lnTo>
                <a:lnTo>
                  <a:pt x="857593" y="1473200"/>
                </a:lnTo>
                <a:lnTo>
                  <a:pt x="875088" y="1485900"/>
                </a:lnTo>
                <a:lnTo>
                  <a:pt x="1657631" y="1485900"/>
                </a:lnTo>
                <a:lnTo>
                  <a:pt x="1676109" y="1498600"/>
                </a:lnTo>
                <a:lnTo>
                  <a:pt x="1692770" y="1498600"/>
                </a:lnTo>
                <a:lnTo>
                  <a:pt x="1707765" y="1511300"/>
                </a:lnTo>
                <a:lnTo>
                  <a:pt x="1743663" y="1549400"/>
                </a:lnTo>
                <a:lnTo>
                  <a:pt x="1767746" y="1600200"/>
                </a:lnTo>
                <a:lnTo>
                  <a:pt x="1772744" y="1612900"/>
                </a:lnTo>
                <a:lnTo>
                  <a:pt x="1776455" y="1625600"/>
                </a:lnTo>
                <a:lnTo>
                  <a:pt x="1779105" y="1651000"/>
                </a:lnTo>
                <a:lnTo>
                  <a:pt x="1780696" y="1663700"/>
                </a:lnTo>
                <a:lnTo>
                  <a:pt x="1780014" y="1701800"/>
                </a:lnTo>
                <a:lnTo>
                  <a:pt x="1770320" y="1752600"/>
                </a:lnTo>
                <a:lnTo>
                  <a:pt x="1751463" y="1803400"/>
                </a:lnTo>
                <a:lnTo>
                  <a:pt x="1722988" y="1854200"/>
                </a:lnTo>
                <a:lnTo>
                  <a:pt x="1684894" y="1905000"/>
                </a:lnTo>
                <a:lnTo>
                  <a:pt x="1637637" y="1955800"/>
                </a:lnTo>
                <a:lnTo>
                  <a:pt x="1610374" y="1968500"/>
                </a:lnTo>
                <a:lnTo>
                  <a:pt x="1580687" y="1993900"/>
                </a:lnTo>
                <a:lnTo>
                  <a:pt x="1548576" y="2019300"/>
                </a:lnTo>
                <a:lnTo>
                  <a:pt x="1514042" y="2044700"/>
                </a:lnTo>
                <a:lnTo>
                  <a:pt x="1477085" y="2057400"/>
                </a:lnTo>
                <a:lnTo>
                  <a:pt x="1630973" y="2324100"/>
                </a:lnTo>
                <a:lnTo>
                  <a:pt x="1672801" y="2298700"/>
                </a:lnTo>
                <a:lnTo>
                  <a:pt x="1712982" y="2273300"/>
                </a:lnTo>
                <a:lnTo>
                  <a:pt x="1751515" y="2247900"/>
                </a:lnTo>
                <a:lnTo>
                  <a:pt x="1788399" y="2222500"/>
                </a:lnTo>
                <a:lnTo>
                  <a:pt x="1823636" y="2197100"/>
                </a:lnTo>
                <a:lnTo>
                  <a:pt x="1865062" y="2159000"/>
                </a:lnTo>
                <a:lnTo>
                  <a:pt x="1903307" y="2120900"/>
                </a:lnTo>
                <a:lnTo>
                  <a:pt x="1938371" y="2082800"/>
                </a:lnTo>
                <a:lnTo>
                  <a:pt x="1970254" y="2032000"/>
                </a:lnTo>
                <a:lnTo>
                  <a:pt x="1998805" y="1993900"/>
                </a:lnTo>
                <a:lnTo>
                  <a:pt x="2023873" y="1955800"/>
                </a:lnTo>
                <a:lnTo>
                  <a:pt x="2045456" y="1905000"/>
                </a:lnTo>
                <a:lnTo>
                  <a:pt x="2063556" y="1866900"/>
                </a:lnTo>
                <a:lnTo>
                  <a:pt x="2077870" y="1816100"/>
                </a:lnTo>
                <a:lnTo>
                  <a:pt x="2088094" y="1765300"/>
                </a:lnTo>
                <a:lnTo>
                  <a:pt x="2094228" y="1727200"/>
                </a:lnTo>
                <a:lnTo>
                  <a:pt x="2096273" y="1676400"/>
                </a:lnTo>
                <a:lnTo>
                  <a:pt x="2094304" y="1625600"/>
                </a:lnTo>
                <a:lnTo>
                  <a:pt x="2088397" y="1587500"/>
                </a:lnTo>
                <a:lnTo>
                  <a:pt x="2078551" y="1536700"/>
                </a:lnTo>
                <a:lnTo>
                  <a:pt x="2064768" y="1498600"/>
                </a:lnTo>
                <a:lnTo>
                  <a:pt x="2047880" y="1460500"/>
                </a:lnTo>
                <a:lnTo>
                  <a:pt x="2042787" y="1447800"/>
                </a:lnTo>
                <a:close/>
              </a:path>
              <a:path w="4728209" h="3175000">
                <a:moveTo>
                  <a:pt x="780649" y="2235200"/>
                </a:moveTo>
                <a:lnTo>
                  <a:pt x="679016" y="2235200"/>
                </a:lnTo>
                <a:lnTo>
                  <a:pt x="731878" y="2247900"/>
                </a:lnTo>
                <a:lnTo>
                  <a:pt x="756794" y="2247900"/>
                </a:lnTo>
                <a:lnTo>
                  <a:pt x="780649" y="2235200"/>
                </a:lnTo>
                <a:close/>
              </a:path>
              <a:path w="4728209" h="3175000">
                <a:moveTo>
                  <a:pt x="710370" y="1168400"/>
                </a:moveTo>
                <a:lnTo>
                  <a:pt x="614644" y="1168400"/>
                </a:lnTo>
                <a:lnTo>
                  <a:pt x="562237" y="1181100"/>
                </a:lnTo>
                <a:lnTo>
                  <a:pt x="512859" y="1193800"/>
                </a:lnTo>
                <a:lnTo>
                  <a:pt x="466511" y="1206500"/>
                </a:lnTo>
                <a:lnTo>
                  <a:pt x="423344" y="1231900"/>
                </a:lnTo>
                <a:lnTo>
                  <a:pt x="383508" y="1257300"/>
                </a:lnTo>
                <a:lnTo>
                  <a:pt x="347005" y="1282700"/>
                </a:lnTo>
                <a:lnTo>
                  <a:pt x="313835" y="1320800"/>
                </a:lnTo>
                <a:lnTo>
                  <a:pt x="284678" y="1358900"/>
                </a:lnTo>
                <a:lnTo>
                  <a:pt x="259004" y="1397000"/>
                </a:lnTo>
                <a:lnTo>
                  <a:pt x="236815" y="1435100"/>
                </a:lnTo>
                <a:lnTo>
                  <a:pt x="218109" y="1473200"/>
                </a:lnTo>
                <a:lnTo>
                  <a:pt x="203795" y="1524000"/>
                </a:lnTo>
                <a:lnTo>
                  <a:pt x="193572" y="1574800"/>
                </a:lnTo>
                <a:lnTo>
                  <a:pt x="187437" y="1612900"/>
                </a:lnTo>
                <a:lnTo>
                  <a:pt x="185392" y="1663700"/>
                </a:lnTo>
                <a:lnTo>
                  <a:pt x="187186" y="1714500"/>
                </a:lnTo>
                <a:lnTo>
                  <a:pt x="192566" y="1752600"/>
                </a:lnTo>
                <a:lnTo>
                  <a:pt x="201533" y="1803400"/>
                </a:lnTo>
                <a:lnTo>
                  <a:pt x="214086" y="1841500"/>
                </a:lnTo>
                <a:lnTo>
                  <a:pt x="230226" y="1892300"/>
                </a:lnTo>
                <a:lnTo>
                  <a:pt x="255066" y="1943100"/>
                </a:lnTo>
                <a:lnTo>
                  <a:pt x="283542" y="1993900"/>
                </a:lnTo>
                <a:lnTo>
                  <a:pt x="315652" y="2032000"/>
                </a:lnTo>
                <a:lnTo>
                  <a:pt x="351398" y="2070100"/>
                </a:lnTo>
                <a:lnTo>
                  <a:pt x="390930" y="2108200"/>
                </a:lnTo>
                <a:lnTo>
                  <a:pt x="433189" y="2146300"/>
                </a:lnTo>
                <a:lnTo>
                  <a:pt x="478174" y="2171700"/>
                </a:lnTo>
                <a:lnTo>
                  <a:pt x="525885" y="2197100"/>
                </a:lnTo>
                <a:lnTo>
                  <a:pt x="576020" y="2222500"/>
                </a:lnTo>
                <a:lnTo>
                  <a:pt x="627064" y="2235200"/>
                </a:lnTo>
                <a:lnTo>
                  <a:pt x="825180" y="2235200"/>
                </a:lnTo>
                <a:lnTo>
                  <a:pt x="845779" y="2222500"/>
                </a:lnTo>
                <a:lnTo>
                  <a:pt x="865167" y="2222500"/>
                </a:lnTo>
                <a:lnTo>
                  <a:pt x="883342" y="2209800"/>
                </a:lnTo>
                <a:lnTo>
                  <a:pt x="900306" y="2209800"/>
                </a:lnTo>
                <a:lnTo>
                  <a:pt x="916059" y="2197100"/>
                </a:lnTo>
                <a:lnTo>
                  <a:pt x="930599" y="2197100"/>
                </a:lnTo>
                <a:lnTo>
                  <a:pt x="943928" y="2184400"/>
                </a:lnTo>
                <a:lnTo>
                  <a:pt x="956046" y="2184400"/>
                </a:lnTo>
                <a:lnTo>
                  <a:pt x="967557" y="2171700"/>
                </a:lnTo>
                <a:lnTo>
                  <a:pt x="977856" y="2171700"/>
                </a:lnTo>
                <a:lnTo>
                  <a:pt x="986944" y="2159000"/>
                </a:lnTo>
                <a:lnTo>
                  <a:pt x="1313503" y="2159000"/>
                </a:lnTo>
                <a:lnTo>
                  <a:pt x="1313503" y="1955800"/>
                </a:lnTo>
                <a:lnTo>
                  <a:pt x="769441" y="1955800"/>
                </a:lnTo>
                <a:lnTo>
                  <a:pt x="739905" y="1943100"/>
                </a:lnTo>
                <a:lnTo>
                  <a:pt x="685378" y="1943100"/>
                </a:lnTo>
                <a:lnTo>
                  <a:pt x="660386" y="1930400"/>
                </a:lnTo>
                <a:lnTo>
                  <a:pt x="637515" y="1917700"/>
                </a:lnTo>
                <a:lnTo>
                  <a:pt x="616158" y="1905000"/>
                </a:lnTo>
                <a:lnTo>
                  <a:pt x="596317" y="1892300"/>
                </a:lnTo>
                <a:lnTo>
                  <a:pt x="577989" y="1866900"/>
                </a:lnTo>
                <a:lnTo>
                  <a:pt x="562010" y="1854200"/>
                </a:lnTo>
                <a:lnTo>
                  <a:pt x="547999" y="1828800"/>
                </a:lnTo>
                <a:lnTo>
                  <a:pt x="535958" y="1816100"/>
                </a:lnTo>
                <a:lnTo>
                  <a:pt x="525885" y="1790700"/>
                </a:lnTo>
                <a:lnTo>
                  <a:pt x="517933" y="1765300"/>
                </a:lnTo>
                <a:lnTo>
                  <a:pt x="512254" y="1739900"/>
                </a:lnTo>
                <a:lnTo>
                  <a:pt x="508846" y="1714500"/>
                </a:lnTo>
                <a:lnTo>
                  <a:pt x="507710" y="1689100"/>
                </a:lnTo>
                <a:lnTo>
                  <a:pt x="508618" y="1663700"/>
                </a:lnTo>
                <a:lnTo>
                  <a:pt x="511345" y="1638300"/>
                </a:lnTo>
                <a:lnTo>
                  <a:pt x="515889" y="1612900"/>
                </a:lnTo>
                <a:lnTo>
                  <a:pt x="522250" y="1587500"/>
                </a:lnTo>
                <a:lnTo>
                  <a:pt x="530429" y="1574800"/>
                </a:lnTo>
                <a:lnTo>
                  <a:pt x="540426" y="1549400"/>
                </a:lnTo>
                <a:lnTo>
                  <a:pt x="552240" y="1536700"/>
                </a:lnTo>
                <a:lnTo>
                  <a:pt x="565872" y="1511300"/>
                </a:lnTo>
                <a:lnTo>
                  <a:pt x="581246" y="1498600"/>
                </a:lnTo>
                <a:lnTo>
                  <a:pt x="598286" y="1485900"/>
                </a:lnTo>
                <a:lnTo>
                  <a:pt x="616991" y="1473200"/>
                </a:lnTo>
                <a:lnTo>
                  <a:pt x="637364" y="1460500"/>
                </a:lnTo>
                <a:lnTo>
                  <a:pt x="659402" y="1460500"/>
                </a:lnTo>
                <a:lnTo>
                  <a:pt x="683106" y="1447800"/>
                </a:lnTo>
                <a:lnTo>
                  <a:pt x="2042787" y="1447800"/>
                </a:lnTo>
                <a:lnTo>
                  <a:pt x="2027508" y="1409700"/>
                </a:lnTo>
                <a:lnTo>
                  <a:pt x="2003652" y="1371600"/>
                </a:lnTo>
                <a:lnTo>
                  <a:pt x="1976313" y="1346200"/>
                </a:lnTo>
                <a:lnTo>
                  <a:pt x="1945641" y="1308100"/>
                </a:lnTo>
                <a:lnTo>
                  <a:pt x="1313503" y="1308100"/>
                </a:lnTo>
                <a:lnTo>
                  <a:pt x="1313503" y="1282700"/>
                </a:lnTo>
                <a:lnTo>
                  <a:pt x="994821" y="1282700"/>
                </a:lnTo>
                <a:lnTo>
                  <a:pt x="950290" y="1257300"/>
                </a:lnTo>
                <a:lnTo>
                  <a:pt x="907577" y="1231900"/>
                </a:lnTo>
                <a:lnTo>
                  <a:pt x="866681" y="1206500"/>
                </a:lnTo>
                <a:lnTo>
                  <a:pt x="789131" y="1181100"/>
                </a:lnTo>
                <a:lnTo>
                  <a:pt x="750053" y="1181100"/>
                </a:lnTo>
                <a:lnTo>
                  <a:pt x="710370" y="1168400"/>
                </a:lnTo>
                <a:close/>
              </a:path>
              <a:path w="4728209" h="3175000">
                <a:moveTo>
                  <a:pt x="3899916" y="2171700"/>
                </a:moveTo>
                <a:lnTo>
                  <a:pt x="3736940" y="2171700"/>
                </a:lnTo>
                <a:lnTo>
                  <a:pt x="3760417" y="2184400"/>
                </a:lnTo>
                <a:lnTo>
                  <a:pt x="3857657" y="2184400"/>
                </a:lnTo>
                <a:lnTo>
                  <a:pt x="3899916" y="2171700"/>
                </a:lnTo>
                <a:close/>
              </a:path>
              <a:path w="4728209" h="3175000">
                <a:moveTo>
                  <a:pt x="3695741" y="1028700"/>
                </a:moveTo>
                <a:lnTo>
                  <a:pt x="3282545" y="1028700"/>
                </a:lnTo>
                <a:lnTo>
                  <a:pt x="3282545" y="1562100"/>
                </a:lnTo>
                <a:lnTo>
                  <a:pt x="3283806" y="1625600"/>
                </a:lnTo>
                <a:lnTo>
                  <a:pt x="3287586" y="1676400"/>
                </a:lnTo>
                <a:lnTo>
                  <a:pt x="3293887" y="1727200"/>
                </a:lnTo>
                <a:lnTo>
                  <a:pt x="3302708" y="1765300"/>
                </a:lnTo>
                <a:lnTo>
                  <a:pt x="3314050" y="1816100"/>
                </a:lnTo>
                <a:lnTo>
                  <a:pt x="3330938" y="1866900"/>
                </a:lnTo>
                <a:lnTo>
                  <a:pt x="3350099" y="1905000"/>
                </a:lnTo>
                <a:lnTo>
                  <a:pt x="3371531" y="1943100"/>
                </a:lnTo>
                <a:lnTo>
                  <a:pt x="3395235" y="1981200"/>
                </a:lnTo>
                <a:lnTo>
                  <a:pt x="3421287" y="2019300"/>
                </a:lnTo>
                <a:lnTo>
                  <a:pt x="3477026" y="2070100"/>
                </a:lnTo>
                <a:lnTo>
                  <a:pt x="3506713" y="2095500"/>
                </a:lnTo>
                <a:lnTo>
                  <a:pt x="3537461" y="2108200"/>
                </a:lnTo>
                <a:lnTo>
                  <a:pt x="3567905" y="2133600"/>
                </a:lnTo>
                <a:lnTo>
                  <a:pt x="3598047" y="2146300"/>
                </a:lnTo>
                <a:lnTo>
                  <a:pt x="3627885" y="2146300"/>
                </a:lnTo>
                <a:lnTo>
                  <a:pt x="3656966" y="2159000"/>
                </a:lnTo>
                <a:lnTo>
                  <a:pt x="3684836" y="2171700"/>
                </a:lnTo>
                <a:lnTo>
                  <a:pt x="3941266" y="2171700"/>
                </a:lnTo>
                <a:lnTo>
                  <a:pt x="4062589" y="2133600"/>
                </a:lnTo>
                <a:lnTo>
                  <a:pt x="4102803" y="2108200"/>
                </a:lnTo>
                <a:lnTo>
                  <a:pt x="4142866" y="2095500"/>
                </a:lnTo>
                <a:lnTo>
                  <a:pt x="4463971" y="2095500"/>
                </a:lnTo>
                <a:lnTo>
                  <a:pt x="4463971" y="1892300"/>
                </a:lnTo>
                <a:lnTo>
                  <a:pt x="3836301" y="1892300"/>
                </a:lnTo>
                <a:lnTo>
                  <a:pt x="3812369" y="1879600"/>
                </a:lnTo>
                <a:lnTo>
                  <a:pt x="3744210" y="1879600"/>
                </a:lnTo>
                <a:lnTo>
                  <a:pt x="3723611" y="1866900"/>
                </a:lnTo>
                <a:lnTo>
                  <a:pt x="3704223" y="1854200"/>
                </a:lnTo>
                <a:lnTo>
                  <a:pt x="3686048" y="1841500"/>
                </a:lnTo>
                <a:lnTo>
                  <a:pt x="3669084" y="1828800"/>
                </a:lnTo>
                <a:lnTo>
                  <a:pt x="3653558" y="1803400"/>
                </a:lnTo>
                <a:lnTo>
                  <a:pt x="3639699" y="1790700"/>
                </a:lnTo>
                <a:lnTo>
                  <a:pt x="3616980" y="1739900"/>
                </a:lnTo>
                <a:lnTo>
                  <a:pt x="3609028" y="1701800"/>
                </a:lnTo>
                <a:lnTo>
                  <a:pt x="3603348" y="1663700"/>
                </a:lnTo>
                <a:lnTo>
                  <a:pt x="3599940" y="1625600"/>
                </a:lnTo>
                <a:lnTo>
                  <a:pt x="3598804" y="1587500"/>
                </a:lnTo>
                <a:lnTo>
                  <a:pt x="3598804" y="1155700"/>
                </a:lnTo>
                <a:lnTo>
                  <a:pt x="3603651" y="1143000"/>
                </a:lnTo>
                <a:lnTo>
                  <a:pt x="3776442" y="1143000"/>
                </a:lnTo>
                <a:lnTo>
                  <a:pt x="3695741" y="1028700"/>
                </a:lnTo>
                <a:close/>
              </a:path>
              <a:path w="4728209" h="3175000">
                <a:moveTo>
                  <a:pt x="1568569" y="1485900"/>
                </a:moveTo>
                <a:lnTo>
                  <a:pt x="891824" y="1485900"/>
                </a:lnTo>
                <a:lnTo>
                  <a:pt x="907880" y="1498600"/>
                </a:lnTo>
                <a:lnTo>
                  <a:pt x="923329" y="1511300"/>
                </a:lnTo>
                <a:lnTo>
                  <a:pt x="952410" y="1536700"/>
                </a:lnTo>
                <a:lnTo>
                  <a:pt x="992170" y="1574800"/>
                </a:lnTo>
                <a:lnTo>
                  <a:pt x="1004514" y="1587500"/>
                </a:lnTo>
                <a:lnTo>
                  <a:pt x="1004514" y="1676400"/>
                </a:lnTo>
                <a:lnTo>
                  <a:pt x="1001788" y="1714500"/>
                </a:lnTo>
                <a:lnTo>
                  <a:pt x="993609" y="1765300"/>
                </a:lnTo>
                <a:lnTo>
                  <a:pt x="978765" y="1816100"/>
                </a:lnTo>
                <a:lnTo>
                  <a:pt x="956046" y="1854200"/>
                </a:lnTo>
                <a:lnTo>
                  <a:pt x="941505" y="1879600"/>
                </a:lnTo>
                <a:lnTo>
                  <a:pt x="924541" y="1892300"/>
                </a:lnTo>
                <a:lnTo>
                  <a:pt x="905153" y="1905000"/>
                </a:lnTo>
                <a:lnTo>
                  <a:pt x="883342" y="1930400"/>
                </a:lnTo>
                <a:lnTo>
                  <a:pt x="859411" y="1930400"/>
                </a:lnTo>
                <a:lnTo>
                  <a:pt x="832450" y="1943100"/>
                </a:lnTo>
                <a:lnTo>
                  <a:pt x="802460" y="1943100"/>
                </a:lnTo>
                <a:lnTo>
                  <a:pt x="769441" y="1955800"/>
                </a:lnTo>
                <a:lnTo>
                  <a:pt x="1313503" y="1955800"/>
                </a:lnTo>
                <a:lnTo>
                  <a:pt x="1313503" y="1765300"/>
                </a:lnTo>
                <a:lnTo>
                  <a:pt x="1325544" y="1739900"/>
                </a:lnTo>
                <a:lnTo>
                  <a:pt x="1352808" y="1689100"/>
                </a:lnTo>
                <a:lnTo>
                  <a:pt x="1384767" y="1638300"/>
                </a:lnTo>
                <a:lnTo>
                  <a:pt x="1420512" y="1587500"/>
                </a:lnTo>
                <a:lnTo>
                  <a:pt x="1439521" y="1574800"/>
                </a:lnTo>
                <a:lnTo>
                  <a:pt x="1459287" y="1549400"/>
                </a:lnTo>
                <a:lnTo>
                  <a:pt x="1479811" y="1536700"/>
                </a:lnTo>
                <a:lnTo>
                  <a:pt x="1501092" y="1524000"/>
                </a:lnTo>
                <a:lnTo>
                  <a:pt x="1523130" y="1511300"/>
                </a:lnTo>
                <a:lnTo>
                  <a:pt x="1568569" y="1485900"/>
                </a:lnTo>
                <a:close/>
              </a:path>
              <a:path w="4728209" h="3175000">
                <a:moveTo>
                  <a:pt x="3776442" y="1143000"/>
                </a:moveTo>
                <a:lnTo>
                  <a:pt x="3603651" y="1143000"/>
                </a:lnTo>
                <a:lnTo>
                  <a:pt x="4066527" y="1803400"/>
                </a:lnTo>
                <a:lnTo>
                  <a:pt x="4065316" y="1803400"/>
                </a:lnTo>
                <a:lnTo>
                  <a:pt x="4039642" y="1828800"/>
                </a:lnTo>
                <a:lnTo>
                  <a:pt x="4013515" y="1841500"/>
                </a:lnTo>
                <a:lnTo>
                  <a:pt x="3959896" y="1866900"/>
                </a:lnTo>
                <a:lnTo>
                  <a:pt x="3931724" y="1879600"/>
                </a:lnTo>
                <a:lnTo>
                  <a:pt x="3869926" y="1879600"/>
                </a:lnTo>
                <a:lnTo>
                  <a:pt x="3836301" y="1892300"/>
                </a:lnTo>
                <a:lnTo>
                  <a:pt x="4463971" y="1892300"/>
                </a:lnTo>
                <a:lnTo>
                  <a:pt x="4463971" y="1663700"/>
                </a:lnTo>
                <a:lnTo>
                  <a:pt x="4144077" y="1663700"/>
                </a:lnTo>
                <a:lnTo>
                  <a:pt x="3776442" y="1143000"/>
                </a:lnTo>
                <a:close/>
              </a:path>
              <a:path w="4728209" h="3175000">
                <a:moveTo>
                  <a:pt x="4463971" y="1028700"/>
                </a:moveTo>
                <a:lnTo>
                  <a:pt x="4147712" y="1028700"/>
                </a:lnTo>
                <a:lnTo>
                  <a:pt x="4147712" y="1663700"/>
                </a:lnTo>
                <a:lnTo>
                  <a:pt x="4463971" y="1663700"/>
                </a:lnTo>
                <a:lnTo>
                  <a:pt x="4463971" y="1028700"/>
                </a:lnTo>
                <a:close/>
              </a:path>
              <a:path w="4728209" h="3175000">
                <a:moveTo>
                  <a:pt x="1745177" y="1193800"/>
                </a:moveTo>
                <a:lnTo>
                  <a:pt x="1534035" y="1193800"/>
                </a:lnTo>
                <a:lnTo>
                  <a:pt x="1513133" y="1206500"/>
                </a:lnTo>
                <a:lnTo>
                  <a:pt x="1491625" y="1206500"/>
                </a:lnTo>
                <a:lnTo>
                  <a:pt x="1447700" y="1231900"/>
                </a:lnTo>
                <a:lnTo>
                  <a:pt x="1425511" y="1231900"/>
                </a:lnTo>
                <a:lnTo>
                  <a:pt x="1380904" y="1257300"/>
                </a:lnTo>
                <a:lnTo>
                  <a:pt x="1358942" y="1282700"/>
                </a:lnTo>
                <a:lnTo>
                  <a:pt x="1315926" y="1308100"/>
                </a:lnTo>
                <a:lnTo>
                  <a:pt x="1945641" y="1308100"/>
                </a:lnTo>
                <a:lnTo>
                  <a:pt x="1911789" y="1282700"/>
                </a:lnTo>
                <a:lnTo>
                  <a:pt x="1874755" y="1257300"/>
                </a:lnTo>
                <a:lnTo>
                  <a:pt x="1834542" y="1231900"/>
                </a:lnTo>
                <a:lnTo>
                  <a:pt x="1791298" y="1206500"/>
                </a:lnTo>
                <a:lnTo>
                  <a:pt x="1745177" y="1193800"/>
                </a:lnTo>
                <a:close/>
              </a:path>
              <a:path w="4728209" h="3175000">
                <a:moveTo>
                  <a:pt x="1313503" y="1028700"/>
                </a:moveTo>
                <a:lnTo>
                  <a:pt x="997244" y="1028700"/>
                </a:lnTo>
                <a:lnTo>
                  <a:pt x="997244" y="1282700"/>
                </a:lnTo>
                <a:lnTo>
                  <a:pt x="1313503" y="1282700"/>
                </a:lnTo>
                <a:lnTo>
                  <a:pt x="1313503" y="1028700"/>
                </a:lnTo>
                <a:close/>
              </a:path>
              <a:path w="4728209" h="3175000">
                <a:moveTo>
                  <a:pt x="2248949" y="749300"/>
                </a:moveTo>
                <a:lnTo>
                  <a:pt x="0" y="749300"/>
                </a:lnTo>
                <a:lnTo>
                  <a:pt x="0" y="1028700"/>
                </a:lnTo>
                <a:lnTo>
                  <a:pt x="2248949" y="1028700"/>
                </a:lnTo>
                <a:lnTo>
                  <a:pt x="2248949" y="749300"/>
                </a:lnTo>
                <a:close/>
              </a:path>
              <a:path w="4728209" h="3175000">
                <a:moveTo>
                  <a:pt x="2332558" y="749300"/>
                </a:moveTo>
                <a:lnTo>
                  <a:pt x="2248949" y="749300"/>
                </a:lnTo>
                <a:lnTo>
                  <a:pt x="2248949" y="1028700"/>
                </a:lnTo>
                <a:lnTo>
                  <a:pt x="2332558" y="1028700"/>
                </a:lnTo>
                <a:lnTo>
                  <a:pt x="2332558" y="749300"/>
                </a:lnTo>
                <a:close/>
              </a:path>
              <a:path w="4728209" h="3175000">
                <a:moveTo>
                  <a:pt x="3012332" y="749300"/>
                </a:moveTo>
                <a:lnTo>
                  <a:pt x="2332558" y="749300"/>
                </a:lnTo>
                <a:lnTo>
                  <a:pt x="2332558" y="1028700"/>
                </a:lnTo>
                <a:lnTo>
                  <a:pt x="3012332" y="1028700"/>
                </a:lnTo>
                <a:lnTo>
                  <a:pt x="3012332" y="749300"/>
                </a:lnTo>
                <a:close/>
              </a:path>
              <a:path w="4728209" h="3175000">
                <a:moveTo>
                  <a:pt x="3097152" y="749300"/>
                </a:moveTo>
                <a:lnTo>
                  <a:pt x="3012332" y="749300"/>
                </a:lnTo>
                <a:lnTo>
                  <a:pt x="3012332" y="1028700"/>
                </a:lnTo>
                <a:lnTo>
                  <a:pt x="3097152" y="1028700"/>
                </a:lnTo>
                <a:lnTo>
                  <a:pt x="3097152" y="749300"/>
                </a:lnTo>
                <a:close/>
              </a:path>
              <a:path w="4728209" h="3175000">
                <a:moveTo>
                  <a:pt x="3976557" y="749300"/>
                </a:moveTo>
                <a:lnTo>
                  <a:pt x="3097152" y="749300"/>
                </a:lnTo>
                <a:lnTo>
                  <a:pt x="3097152" y="1028700"/>
                </a:lnTo>
                <a:lnTo>
                  <a:pt x="4728126" y="1028700"/>
                </a:lnTo>
                <a:lnTo>
                  <a:pt x="4728126" y="762000"/>
                </a:lnTo>
                <a:lnTo>
                  <a:pt x="3998671" y="762000"/>
                </a:lnTo>
                <a:lnTo>
                  <a:pt x="3976557" y="749300"/>
                </a:lnTo>
                <a:close/>
              </a:path>
              <a:path w="4728209" h="3175000">
                <a:moveTo>
                  <a:pt x="3837447" y="279400"/>
                </a:moveTo>
                <a:lnTo>
                  <a:pt x="3182276" y="279400"/>
                </a:lnTo>
                <a:lnTo>
                  <a:pt x="3415380" y="342900"/>
                </a:lnTo>
                <a:lnTo>
                  <a:pt x="3459456" y="368300"/>
                </a:lnTo>
                <a:lnTo>
                  <a:pt x="3502548" y="381000"/>
                </a:lnTo>
                <a:lnTo>
                  <a:pt x="3544580" y="406400"/>
                </a:lnTo>
                <a:lnTo>
                  <a:pt x="3585551" y="431800"/>
                </a:lnTo>
                <a:lnTo>
                  <a:pt x="3664767" y="482600"/>
                </a:lnTo>
                <a:lnTo>
                  <a:pt x="3702709" y="508000"/>
                </a:lnTo>
                <a:lnTo>
                  <a:pt x="3739288" y="533400"/>
                </a:lnTo>
                <a:lnTo>
                  <a:pt x="3774503" y="558800"/>
                </a:lnTo>
                <a:lnTo>
                  <a:pt x="3808204" y="584200"/>
                </a:lnTo>
                <a:lnTo>
                  <a:pt x="3840239" y="609600"/>
                </a:lnTo>
                <a:lnTo>
                  <a:pt x="3870608" y="647700"/>
                </a:lnTo>
                <a:lnTo>
                  <a:pt x="3899310" y="673100"/>
                </a:lnTo>
                <a:lnTo>
                  <a:pt x="3926877" y="698500"/>
                </a:lnTo>
                <a:lnTo>
                  <a:pt x="3952626" y="723900"/>
                </a:lnTo>
                <a:lnTo>
                  <a:pt x="3976557" y="749300"/>
                </a:lnTo>
                <a:lnTo>
                  <a:pt x="3998671" y="762000"/>
                </a:lnTo>
                <a:lnTo>
                  <a:pt x="4289484" y="762000"/>
                </a:lnTo>
                <a:lnTo>
                  <a:pt x="4257809" y="723900"/>
                </a:lnTo>
                <a:lnTo>
                  <a:pt x="4225793" y="685800"/>
                </a:lnTo>
                <a:lnTo>
                  <a:pt x="4193436" y="635000"/>
                </a:lnTo>
                <a:lnTo>
                  <a:pt x="4160738" y="596900"/>
                </a:lnTo>
                <a:lnTo>
                  <a:pt x="4127700" y="558800"/>
                </a:lnTo>
                <a:lnTo>
                  <a:pt x="4094321" y="520700"/>
                </a:lnTo>
                <a:lnTo>
                  <a:pt x="4060601" y="482600"/>
                </a:lnTo>
                <a:lnTo>
                  <a:pt x="4026541" y="457200"/>
                </a:lnTo>
                <a:lnTo>
                  <a:pt x="3987123" y="419100"/>
                </a:lnTo>
                <a:lnTo>
                  <a:pt x="3947111" y="381000"/>
                </a:lnTo>
                <a:lnTo>
                  <a:pt x="3906506" y="342900"/>
                </a:lnTo>
                <a:lnTo>
                  <a:pt x="3865308" y="304800"/>
                </a:lnTo>
                <a:lnTo>
                  <a:pt x="3837447" y="279400"/>
                </a:lnTo>
                <a:close/>
              </a:path>
              <a:path w="4728209" h="3175000">
                <a:moveTo>
                  <a:pt x="4728126" y="749300"/>
                </a:moveTo>
                <a:lnTo>
                  <a:pt x="4278925" y="749300"/>
                </a:lnTo>
                <a:lnTo>
                  <a:pt x="4289484" y="762000"/>
                </a:lnTo>
                <a:lnTo>
                  <a:pt x="4728126" y="762000"/>
                </a:lnTo>
                <a:lnTo>
                  <a:pt x="4728126" y="749300"/>
                </a:lnTo>
                <a:close/>
              </a:path>
              <a:path w="4728209" h="3175000">
                <a:moveTo>
                  <a:pt x="3165305" y="0"/>
                </a:moveTo>
                <a:lnTo>
                  <a:pt x="2996628" y="0"/>
                </a:lnTo>
                <a:lnTo>
                  <a:pt x="2938369" y="12700"/>
                </a:lnTo>
                <a:lnTo>
                  <a:pt x="2883599" y="12700"/>
                </a:lnTo>
                <a:lnTo>
                  <a:pt x="2832319" y="25400"/>
                </a:lnTo>
                <a:lnTo>
                  <a:pt x="2784529" y="38100"/>
                </a:lnTo>
                <a:lnTo>
                  <a:pt x="2730077" y="63500"/>
                </a:lnTo>
                <a:lnTo>
                  <a:pt x="2680624" y="88900"/>
                </a:lnTo>
                <a:lnTo>
                  <a:pt x="2636169" y="114300"/>
                </a:lnTo>
                <a:lnTo>
                  <a:pt x="2596713" y="139700"/>
                </a:lnTo>
                <a:lnTo>
                  <a:pt x="2562709" y="177800"/>
                </a:lnTo>
                <a:lnTo>
                  <a:pt x="2533400" y="215900"/>
                </a:lnTo>
                <a:lnTo>
                  <a:pt x="2508787" y="254000"/>
                </a:lnTo>
                <a:lnTo>
                  <a:pt x="2488870" y="292100"/>
                </a:lnTo>
                <a:lnTo>
                  <a:pt x="2473496" y="330200"/>
                </a:lnTo>
                <a:lnTo>
                  <a:pt x="2462515" y="381000"/>
                </a:lnTo>
                <a:lnTo>
                  <a:pt x="2455926" y="419100"/>
                </a:lnTo>
                <a:lnTo>
                  <a:pt x="2453730" y="469900"/>
                </a:lnTo>
                <a:lnTo>
                  <a:pt x="2455615" y="520700"/>
                </a:lnTo>
                <a:lnTo>
                  <a:pt x="2461269" y="558800"/>
                </a:lnTo>
                <a:lnTo>
                  <a:pt x="2470694" y="609600"/>
                </a:lnTo>
                <a:lnTo>
                  <a:pt x="2483888" y="660400"/>
                </a:lnTo>
                <a:lnTo>
                  <a:pt x="2500852" y="698500"/>
                </a:lnTo>
                <a:lnTo>
                  <a:pt x="2521586" y="749300"/>
                </a:lnTo>
                <a:lnTo>
                  <a:pt x="2813610" y="749300"/>
                </a:lnTo>
                <a:lnTo>
                  <a:pt x="2798842" y="723900"/>
                </a:lnTo>
                <a:lnTo>
                  <a:pt x="2786044" y="698500"/>
                </a:lnTo>
                <a:lnTo>
                  <a:pt x="2775214" y="673100"/>
                </a:lnTo>
                <a:lnTo>
                  <a:pt x="2766353" y="647700"/>
                </a:lnTo>
                <a:lnTo>
                  <a:pt x="2759992" y="609600"/>
                </a:lnTo>
                <a:lnTo>
                  <a:pt x="2755448" y="584200"/>
                </a:lnTo>
                <a:lnTo>
                  <a:pt x="2752721" y="558800"/>
                </a:lnTo>
                <a:lnTo>
                  <a:pt x="2751813" y="533400"/>
                </a:lnTo>
                <a:lnTo>
                  <a:pt x="2753024" y="508000"/>
                </a:lnTo>
                <a:lnTo>
                  <a:pt x="2762718" y="457200"/>
                </a:lnTo>
                <a:lnTo>
                  <a:pt x="2782257" y="406400"/>
                </a:lnTo>
                <a:lnTo>
                  <a:pt x="2812550" y="368300"/>
                </a:lnTo>
                <a:lnTo>
                  <a:pt x="2831786" y="342900"/>
                </a:lnTo>
                <a:lnTo>
                  <a:pt x="2878437" y="317500"/>
                </a:lnTo>
                <a:lnTo>
                  <a:pt x="2935994" y="292100"/>
                </a:lnTo>
                <a:lnTo>
                  <a:pt x="2968937" y="279400"/>
                </a:lnTo>
                <a:lnTo>
                  <a:pt x="3837447" y="279400"/>
                </a:lnTo>
                <a:lnTo>
                  <a:pt x="3823516" y="266700"/>
                </a:lnTo>
                <a:lnTo>
                  <a:pt x="3738152" y="215900"/>
                </a:lnTo>
                <a:lnTo>
                  <a:pt x="3694505" y="177800"/>
                </a:lnTo>
                <a:lnTo>
                  <a:pt x="3650117" y="152400"/>
                </a:lnTo>
                <a:lnTo>
                  <a:pt x="3604986" y="139700"/>
                </a:lnTo>
                <a:lnTo>
                  <a:pt x="3512500" y="88900"/>
                </a:lnTo>
                <a:lnTo>
                  <a:pt x="3465144" y="76200"/>
                </a:lnTo>
                <a:lnTo>
                  <a:pt x="3417046" y="50800"/>
                </a:lnTo>
                <a:lnTo>
                  <a:pt x="3319021" y="25400"/>
                </a:lnTo>
                <a:lnTo>
                  <a:pt x="3268672" y="25400"/>
                </a:lnTo>
                <a:lnTo>
                  <a:pt x="3165305" y="0"/>
                </a:lnTo>
                <a:close/>
              </a:path>
            </a:pathLst>
          </a:custGeom>
          <a:solidFill>
            <a:srgbClr val="649E1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776" y="2584214"/>
            <a:ext cx="9137454" cy="7177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348" y="3896006"/>
            <a:ext cx="10845403" cy="52801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8168" y="872266"/>
            <a:ext cx="13606412" cy="6125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79529" y="3689940"/>
            <a:ext cx="2944495" cy="2484120"/>
            <a:chOff x="1679529" y="3689940"/>
            <a:chExt cx="2944495" cy="24841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529" y="3689940"/>
              <a:ext cx="2944415" cy="248369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74288" y="3842814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276247" y="3689940"/>
            <a:ext cx="2944495" cy="2484120"/>
            <a:chOff x="6276247" y="3689940"/>
            <a:chExt cx="2944495" cy="24841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6247" y="3689940"/>
              <a:ext cx="2944415" cy="24836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71007" y="3842814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872966" y="3689940"/>
            <a:ext cx="2944495" cy="2484120"/>
            <a:chOff x="10872966" y="3689940"/>
            <a:chExt cx="2944495" cy="24841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2966" y="3689940"/>
              <a:ext cx="2944415" cy="24836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067726" y="3842814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5469685" y="3689940"/>
            <a:ext cx="2944495" cy="2484120"/>
            <a:chOff x="15469685" y="3689940"/>
            <a:chExt cx="2944495" cy="24841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9685" y="3689940"/>
              <a:ext cx="2944415" cy="248369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664444" y="3842814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5469685" y="7825939"/>
            <a:ext cx="2944495" cy="2484120"/>
            <a:chOff x="15469685" y="7825939"/>
            <a:chExt cx="2944495" cy="248412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9685" y="7825939"/>
              <a:ext cx="2944415" cy="248369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664444" y="7978814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10872966" y="7825939"/>
            <a:ext cx="2944495" cy="2484120"/>
            <a:chOff x="10872966" y="7825939"/>
            <a:chExt cx="2944495" cy="248412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2966" y="7825939"/>
              <a:ext cx="2944415" cy="248369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067726" y="7978814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2610768" y="4770535"/>
            <a:ext cx="1078230" cy="239395"/>
          </a:xfrm>
          <a:custGeom>
            <a:avLst/>
            <a:gdLst/>
            <a:ahLst/>
            <a:cxnLst/>
            <a:rect l="l" t="t" r="r" b="b"/>
            <a:pathLst>
              <a:path w="1078229" h="239395">
                <a:moveTo>
                  <a:pt x="144749" y="0"/>
                </a:moveTo>
                <a:lnTo>
                  <a:pt x="0" y="0"/>
                </a:lnTo>
                <a:lnTo>
                  <a:pt x="0" y="234547"/>
                </a:lnTo>
                <a:lnTo>
                  <a:pt x="36187" y="234547"/>
                </a:lnTo>
                <a:lnTo>
                  <a:pt x="36187" y="133357"/>
                </a:lnTo>
                <a:lnTo>
                  <a:pt x="136037" y="133357"/>
                </a:lnTo>
                <a:lnTo>
                  <a:pt x="136037" y="100520"/>
                </a:lnTo>
                <a:lnTo>
                  <a:pt x="36187" y="100520"/>
                </a:lnTo>
                <a:lnTo>
                  <a:pt x="36187" y="32836"/>
                </a:lnTo>
                <a:lnTo>
                  <a:pt x="144749" y="32836"/>
                </a:lnTo>
                <a:lnTo>
                  <a:pt x="144749" y="0"/>
                </a:lnTo>
                <a:close/>
              </a:path>
              <a:path w="1078229" h="239395">
                <a:moveTo>
                  <a:pt x="306140" y="93484"/>
                </a:moveTo>
                <a:lnTo>
                  <a:pt x="245369" y="93484"/>
                </a:lnTo>
                <a:lnTo>
                  <a:pt x="253829" y="94028"/>
                </a:lnTo>
                <a:lnTo>
                  <a:pt x="261117" y="95662"/>
                </a:lnTo>
                <a:lnTo>
                  <a:pt x="267232" y="98384"/>
                </a:lnTo>
                <a:lnTo>
                  <a:pt x="272174" y="102195"/>
                </a:lnTo>
                <a:lnTo>
                  <a:pt x="277982" y="108003"/>
                </a:lnTo>
                <a:lnTo>
                  <a:pt x="280886" y="115710"/>
                </a:lnTo>
                <a:lnTo>
                  <a:pt x="280886" y="136037"/>
                </a:lnTo>
                <a:lnTo>
                  <a:pt x="230626" y="136037"/>
                </a:lnTo>
                <a:lnTo>
                  <a:pt x="221809" y="136393"/>
                </a:lnTo>
                <a:lnTo>
                  <a:pt x="185476" y="148854"/>
                </a:lnTo>
                <a:lnTo>
                  <a:pt x="167633" y="186968"/>
                </a:lnTo>
                <a:lnTo>
                  <a:pt x="168136" y="195030"/>
                </a:lnTo>
                <a:lnTo>
                  <a:pt x="191255" y="229835"/>
                </a:lnTo>
                <a:lnTo>
                  <a:pt x="229621" y="239238"/>
                </a:lnTo>
                <a:lnTo>
                  <a:pt x="237746" y="238945"/>
                </a:lnTo>
                <a:lnTo>
                  <a:pt x="276419" y="218352"/>
                </a:lnTo>
                <a:lnTo>
                  <a:pt x="280886" y="211093"/>
                </a:lnTo>
                <a:lnTo>
                  <a:pt x="338183" y="211093"/>
                </a:lnTo>
                <a:lnTo>
                  <a:pt x="338183" y="210758"/>
                </a:lnTo>
                <a:lnTo>
                  <a:pt x="224595" y="210758"/>
                </a:lnTo>
                <a:lnTo>
                  <a:pt x="216665" y="208524"/>
                </a:lnTo>
                <a:lnTo>
                  <a:pt x="205049" y="199589"/>
                </a:lnTo>
                <a:lnTo>
                  <a:pt x="202145" y="193557"/>
                </a:lnTo>
                <a:lnTo>
                  <a:pt x="202145" y="178368"/>
                </a:lnTo>
                <a:lnTo>
                  <a:pt x="204937" y="172671"/>
                </a:lnTo>
                <a:lnTo>
                  <a:pt x="210522" y="168874"/>
                </a:lnTo>
                <a:lnTo>
                  <a:pt x="216106" y="164853"/>
                </a:lnTo>
                <a:lnTo>
                  <a:pt x="223478" y="162843"/>
                </a:lnTo>
                <a:lnTo>
                  <a:pt x="314728" y="162843"/>
                </a:lnTo>
                <a:lnTo>
                  <a:pt x="314728" y="127661"/>
                </a:lnTo>
                <a:lnTo>
                  <a:pt x="313576" y="113441"/>
                </a:lnTo>
                <a:lnTo>
                  <a:pt x="310121" y="100939"/>
                </a:lnTo>
                <a:lnTo>
                  <a:pt x="306140" y="93484"/>
                </a:lnTo>
                <a:close/>
              </a:path>
              <a:path w="1078229" h="239395">
                <a:moveTo>
                  <a:pt x="338183" y="211093"/>
                </a:moveTo>
                <a:lnTo>
                  <a:pt x="285912" y="211093"/>
                </a:lnTo>
                <a:lnTo>
                  <a:pt x="285912" y="219023"/>
                </a:lnTo>
                <a:lnTo>
                  <a:pt x="288369" y="224495"/>
                </a:lnTo>
                <a:lnTo>
                  <a:pt x="298198" y="232537"/>
                </a:lnTo>
                <a:lnTo>
                  <a:pt x="304564" y="234547"/>
                </a:lnTo>
                <a:lnTo>
                  <a:pt x="338183" y="234547"/>
                </a:lnTo>
                <a:lnTo>
                  <a:pt x="338183" y="211093"/>
                </a:lnTo>
                <a:close/>
              </a:path>
              <a:path w="1078229" h="239395">
                <a:moveTo>
                  <a:pt x="314728" y="162843"/>
                </a:moveTo>
                <a:lnTo>
                  <a:pt x="280886" y="162843"/>
                </a:lnTo>
                <a:lnTo>
                  <a:pt x="280886" y="166193"/>
                </a:lnTo>
                <a:lnTo>
                  <a:pt x="280090" y="176036"/>
                </a:lnTo>
                <a:lnTo>
                  <a:pt x="253411" y="207826"/>
                </a:lnTo>
                <a:lnTo>
                  <a:pt x="234647" y="210758"/>
                </a:lnTo>
                <a:lnTo>
                  <a:pt x="338183" y="210758"/>
                </a:lnTo>
                <a:lnTo>
                  <a:pt x="338183" y="205731"/>
                </a:lnTo>
                <a:lnTo>
                  <a:pt x="317855" y="205731"/>
                </a:lnTo>
                <a:lnTo>
                  <a:pt x="314806" y="202465"/>
                </a:lnTo>
                <a:lnTo>
                  <a:pt x="314728" y="162843"/>
                </a:lnTo>
                <a:close/>
              </a:path>
              <a:path w="1078229" h="239395">
                <a:moveTo>
                  <a:pt x="245704" y="64668"/>
                </a:moveTo>
                <a:lnTo>
                  <a:pt x="203171" y="74992"/>
                </a:lnTo>
                <a:lnTo>
                  <a:pt x="175968" y="106719"/>
                </a:lnTo>
                <a:lnTo>
                  <a:pt x="173664" y="113253"/>
                </a:lnTo>
                <a:lnTo>
                  <a:pt x="205831" y="123640"/>
                </a:lnTo>
                <a:lnTo>
                  <a:pt x="207841" y="114705"/>
                </a:lnTo>
                <a:lnTo>
                  <a:pt x="211974" y="107445"/>
                </a:lnTo>
                <a:lnTo>
                  <a:pt x="245369" y="93484"/>
                </a:lnTo>
                <a:lnTo>
                  <a:pt x="306140" y="93484"/>
                </a:lnTo>
                <a:lnTo>
                  <a:pt x="304362" y="90154"/>
                </a:lnTo>
                <a:lnTo>
                  <a:pt x="296299" y="81086"/>
                </a:lnTo>
                <a:lnTo>
                  <a:pt x="286226" y="73903"/>
                </a:lnTo>
                <a:lnTo>
                  <a:pt x="274436" y="68772"/>
                </a:lnTo>
                <a:lnTo>
                  <a:pt x="260929" y="65694"/>
                </a:lnTo>
                <a:lnTo>
                  <a:pt x="245704" y="64668"/>
                </a:lnTo>
                <a:close/>
              </a:path>
              <a:path w="1078229" h="239395">
                <a:moveTo>
                  <a:pt x="405581" y="69359"/>
                </a:moveTo>
                <a:lnTo>
                  <a:pt x="371739" y="69359"/>
                </a:lnTo>
                <a:lnTo>
                  <a:pt x="371739" y="234547"/>
                </a:lnTo>
                <a:lnTo>
                  <a:pt x="406252" y="234547"/>
                </a:lnTo>
                <a:lnTo>
                  <a:pt x="406252" y="137378"/>
                </a:lnTo>
                <a:lnTo>
                  <a:pt x="406922" y="128456"/>
                </a:lnTo>
                <a:lnTo>
                  <a:pt x="436450" y="100436"/>
                </a:lnTo>
                <a:lnTo>
                  <a:pt x="444449" y="99850"/>
                </a:lnTo>
                <a:lnTo>
                  <a:pt x="465559" y="99850"/>
                </a:lnTo>
                <a:lnTo>
                  <a:pt x="465559" y="88793"/>
                </a:lnTo>
                <a:lnTo>
                  <a:pt x="405581" y="88793"/>
                </a:lnTo>
                <a:lnTo>
                  <a:pt x="405581" y="69359"/>
                </a:lnTo>
                <a:close/>
              </a:path>
              <a:path w="1078229" h="239395">
                <a:moveTo>
                  <a:pt x="465559" y="68689"/>
                </a:moveTo>
                <a:lnTo>
                  <a:pt x="437078" y="68689"/>
                </a:lnTo>
                <a:lnTo>
                  <a:pt x="429706" y="70364"/>
                </a:lnTo>
                <a:lnTo>
                  <a:pt x="423675" y="73715"/>
                </a:lnTo>
                <a:lnTo>
                  <a:pt x="417867" y="76842"/>
                </a:lnTo>
                <a:lnTo>
                  <a:pt x="413623" y="81868"/>
                </a:lnTo>
                <a:lnTo>
                  <a:pt x="410942" y="88793"/>
                </a:lnTo>
                <a:lnTo>
                  <a:pt x="465559" y="88793"/>
                </a:lnTo>
                <a:lnTo>
                  <a:pt x="465559" y="68689"/>
                </a:lnTo>
                <a:close/>
              </a:path>
              <a:path w="1078229" h="239395">
                <a:moveTo>
                  <a:pt x="535159" y="69359"/>
                </a:moveTo>
                <a:lnTo>
                  <a:pt x="501317" y="69359"/>
                </a:lnTo>
                <a:lnTo>
                  <a:pt x="501317" y="234547"/>
                </a:lnTo>
                <a:lnTo>
                  <a:pt x="535829" y="234547"/>
                </a:lnTo>
                <a:lnTo>
                  <a:pt x="535829" y="136037"/>
                </a:lnTo>
                <a:lnTo>
                  <a:pt x="536436" y="126886"/>
                </a:lnTo>
                <a:lnTo>
                  <a:pt x="563702" y="96478"/>
                </a:lnTo>
                <a:lnTo>
                  <a:pt x="571346" y="95829"/>
                </a:lnTo>
                <a:lnTo>
                  <a:pt x="732946" y="95829"/>
                </a:lnTo>
                <a:lnTo>
                  <a:pt x="731828" y="93484"/>
                </a:lnTo>
                <a:lnTo>
                  <a:pt x="630318" y="93484"/>
                </a:lnTo>
                <a:lnTo>
                  <a:pt x="627630" y="88793"/>
                </a:lnTo>
                <a:lnTo>
                  <a:pt x="535159" y="88793"/>
                </a:lnTo>
                <a:lnTo>
                  <a:pt x="535159" y="69359"/>
                </a:lnTo>
                <a:close/>
              </a:path>
              <a:path w="1078229" h="239395">
                <a:moveTo>
                  <a:pt x="672872" y="95829"/>
                </a:moveTo>
                <a:lnTo>
                  <a:pt x="581398" y="95829"/>
                </a:lnTo>
                <a:lnTo>
                  <a:pt x="589105" y="98621"/>
                </a:lnTo>
                <a:lnTo>
                  <a:pt x="594466" y="104206"/>
                </a:lnTo>
                <a:lnTo>
                  <a:pt x="600050" y="109567"/>
                </a:lnTo>
                <a:lnTo>
                  <a:pt x="602842" y="117273"/>
                </a:lnTo>
                <a:lnTo>
                  <a:pt x="602842" y="234547"/>
                </a:lnTo>
                <a:lnTo>
                  <a:pt x="637354" y="234547"/>
                </a:lnTo>
                <a:lnTo>
                  <a:pt x="637354" y="136037"/>
                </a:lnTo>
                <a:lnTo>
                  <a:pt x="637962" y="126886"/>
                </a:lnTo>
                <a:lnTo>
                  <a:pt x="665228" y="96478"/>
                </a:lnTo>
                <a:lnTo>
                  <a:pt x="672872" y="95829"/>
                </a:lnTo>
                <a:close/>
              </a:path>
              <a:path w="1078229" h="239395">
                <a:moveTo>
                  <a:pt x="732946" y="95829"/>
                </a:moveTo>
                <a:lnTo>
                  <a:pt x="682924" y="95829"/>
                </a:lnTo>
                <a:lnTo>
                  <a:pt x="690630" y="98621"/>
                </a:lnTo>
                <a:lnTo>
                  <a:pt x="695991" y="104206"/>
                </a:lnTo>
                <a:lnTo>
                  <a:pt x="701576" y="109567"/>
                </a:lnTo>
                <a:lnTo>
                  <a:pt x="704368" y="117273"/>
                </a:lnTo>
                <a:lnTo>
                  <a:pt x="704368" y="234547"/>
                </a:lnTo>
                <a:lnTo>
                  <a:pt x="738880" y="234547"/>
                </a:lnTo>
                <a:lnTo>
                  <a:pt x="738880" y="124645"/>
                </a:lnTo>
                <a:lnTo>
                  <a:pt x="738419" y="115493"/>
                </a:lnTo>
                <a:lnTo>
                  <a:pt x="737037" y="107138"/>
                </a:lnTo>
                <a:lnTo>
                  <a:pt x="734734" y="99578"/>
                </a:lnTo>
                <a:lnTo>
                  <a:pt x="732946" y="95829"/>
                </a:lnTo>
                <a:close/>
              </a:path>
              <a:path w="1078229" h="239395">
                <a:moveTo>
                  <a:pt x="683259" y="66678"/>
                </a:moveTo>
                <a:lnTo>
                  <a:pt x="644949" y="79522"/>
                </a:lnTo>
                <a:lnTo>
                  <a:pt x="635679" y="93484"/>
                </a:lnTo>
                <a:lnTo>
                  <a:pt x="731828" y="93484"/>
                </a:lnTo>
                <a:lnTo>
                  <a:pt x="698421" y="68353"/>
                </a:lnTo>
                <a:lnTo>
                  <a:pt x="683259" y="66678"/>
                </a:lnTo>
                <a:close/>
              </a:path>
              <a:path w="1078229" h="239395">
                <a:moveTo>
                  <a:pt x="583744" y="66678"/>
                </a:moveTo>
                <a:lnTo>
                  <a:pt x="543647" y="82985"/>
                </a:lnTo>
                <a:lnTo>
                  <a:pt x="540520" y="88793"/>
                </a:lnTo>
                <a:lnTo>
                  <a:pt x="627630" y="88793"/>
                </a:lnTo>
                <a:lnTo>
                  <a:pt x="592497" y="67160"/>
                </a:lnTo>
                <a:lnTo>
                  <a:pt x="583744" y="66678"/>
                </a:lnTo>
                <a:close/>
              </a:path>
              <a:path w="1078229" h="239395">
                <a:moveTo>
                  <a:pt x="862997" y="64668"/>
                </a:moveTo>
                <a:lnTo>
                  <a:pt x="819773" y="75390"/>
                </a:lnTo>
                <a:lnTo>
                  <a:pt x="790957" y="105211"/>
                </a:lnTo>
                <a:lnTo>
                  <a:pt x="780657" y="148435"/>
                </a:lnTo>
                <a:lnTo>
                  <a:pt x="780570" y="154131"/>
                </a:lnTo>
                <a:lnTo>
                  <a:pt x="781219" y="166487"/>
                </a:lnTo>
                <a:lnTo>
                  <a:pt x="796821" y="208056"/>
                </a:lnTo>
                <a:lnTo>
                  <a:pt x="830223" y="233396"/>
                </a:lnTo>
                <a:lnTo>
                  <a:pt x="864337" y="239238"/>
                </a:lnTo>
                <a:lnTo>
                  <a:pt x="875059" y="238799"/>
                </a:lnTo>
                <a:lnTo>
                  <a:pt x="914178" y="224328"/>
                </a:lnTo>
                <a:lnTo>
                  <a:pt x="929275" y="209082"/>
                </a:lnTo>
                <a:lnTo>
                  <a:pt x="865007" y="209082"/>
                </a:lnTo>
                <a:lnTo>
                  <a:pt x="855039" y="208286"/>
                </a:lnTo>
                <a:lnTo>
                  <a:pt x="819689" y="181104"/>
                </a:lnTo>
                <a:lnTo>
                  <a:pt x="815752" y="161502"/>
                </a:lnTo>
                <a:lnTo>
                  <a:pt x="942743" y="161502"/>
                </a:lnTo>
                <a:lnTo>
                  <a:pt x="942743" y="148435"/>
                </a:lnTo>
                <a:lnTo>
                  <a:pt x="942115" y="136268"/>
                </a:lnTo>
                <a:lnTo>
                  <a:pt x="941910" y="135032"/>
                </a:lnTo>
                <a:lnTo>
                  <a:pt x="816087" y="135032"/>
                </a:lnTo>
                <a:lnTo>
                  <a:pt x="818014" y="126174"/>
                </a:lnTo>
                <a:lnTo>
                  <a:pt x="844987" y="97839"/>
                </a:lnTo>
                <a:lnTo>
                  <a:pt x="862662" y="95159"/>
                </a:lnTo>
                <a:lnTo>
                  <a:pt x="926724" y="95159"/>
                </a:lnTo>
                <a:lnTo>
                  <a:pt x="920629" y="87871"/>
                </a:lnTo>
                <a:lnTo>
                  <a:pt x="885279" y="67348"/>
                </a:lnTo>
                <a:lnTo>
                  <a:pt x="874515" y="65338"/>
                </a:lnTo>
                <a:lnTo>
                  <a:pt x="862997" y="64668"/>
                </a:lnTo>
                <a:close/>
              </a:path>
              <a:path w="1078229" h="239395">
                <a:moveTo>
                  <a:pt x="909571" y="180266"/>
                </a:moveTo>
                <a:lnTo>
                  <a:pt x="882012" y="206904"/>
                </a:lnTo>
                <a:lnTo>
                  <a:pt x="865007" y="209082"/>
                </a:lnTo>
                <a:lnTo>
                  <a:pt x="929275" y="209082"/>
                </a:lnTo>
                <a:lnTo>
                  <a:pt x="930345" y="207854"/>
                </a:lnTo>
                <a:lnTo>
                  <a:pt x="934925" y="201264"/>
                </a:lnTo>
                <a:lnTo>
                  <a:pt x="938052" y="195009"/>
                </a:lnTo>
                <a:lnTo>
                  <a:pt x="909571" y="180266"/>
                </a:lnTo>
                <a:close/>
              </a:path>
              <a:path w="1078229" h="239395">
                <a:moveTo>
                  <a:pt x="926724" y="95159"/>
                </a:moveTo>
                <a:lnTo>
                  <a:pt x="862662" y="95159"/>
                </a:lnTo>
                <a:lnTo>
                  <a:pt x="871918" y="95829"/>
                </a:lnTo>
                <a:lnTo>
                  <a:pt x="880253" y="97839"/>
                </a:lnTo>
                <a:lnTo>
                  <a:pt x="906221" y="126174"/>
                </a:lnTo>
                <a:lnTo>
                  <a:pt x="907561" y="135032"/>
                </a:lnTo>
                <a:lnTo>
                  <a:pt x="941910" y="135032"/>
                </a:lnTo>
                <a:lnTo>
                  <a:pt x="940230" y="124896"/>
                </a:lnTo>
                <a:lnTo>
                  <a:pt x="937089" y="114321"/>
                </a:lnTo>
                <a:lnTo>
                  <a:pt x="932691" y="104541"/>
                </a:lnTo>
                <a:lnTo>
                  <a:pt x="927162" y="95682"/>
                </a:lnTo>
                <a:lnTo>
                  <a:pt x="926724" y="95159"/>
                </a:lnTo>
                <a:close/>
              </a:path>
              <a:path w="1078229" h="239395">
                <a:moveTo>
                  <a:pt x="1018128" y="69359"/>
                </a:moveTo>
                <a:lnTo>
                  <a:pt x="984286" y="69359"/>
                </a:lnTo>
                <a:lnTo>
                  <a:pt x="984286" y="234547"/>
                </a:lnTo>
                <a:lnTo>
                  <a:pt x="1018798" y="234547"/>
                </a:lnTo>
                <a:lnTo>
                  <a:pt x="1018798" y="137378"/>
                </a:lnTo>
                <a:lnTo>
                  <a:pt x="1019468" y="128456"/>
                </a:lnTo>
                <a:lnTo>
                  <a:pt x="1048996" y="100436"/>
                </a:lnTo>
                <a:lnTo>
                  <a:pt x="1056996" y="99850"/>
                </a:lnTo>
                <a:lnTo>
                  <a:pt x="1078105" y="99850"/>
                </a:lnTo>
                <a:lnTo>
                  <a:pt x="1078105" y="88793"/>
                </a:lnTo>
                <a:lnTo>
                  <a:pt x="1018128" y="88793"/>
                </a:lnTo>
                <a:lnTo>
                  <a:pt x="1018128" y="69359"/>
                </a:lnTo>
                <a:close/>
              </a:path>
              <a:path w="1078229" h="239395">
                <a:moveTo>
                  <a:pt x="1078105" y="68689"/>
                </a:moveTo>
                <a:lnTo>
                  <a:pt x="1049625" y="68689"/>
                </a:lnTo>
                <a:lnTo>
                  <a:pt x="1042253" y="70364"/>
                </a:lnTo>
                <a:lnTo>
                  <a:pt x="1036222" y="73715"/>
                </a:lnTo>
                <a:lnTo>
                  <a:pt x="1030414" y="76842"/>
                </a:lnTo>
                <a:lnTo>
                  <a:pt x="1026170" y="81868"/>
                </a:lnTo>
                <a:lnTo>
                  <a:pt x="1023489" y="88793"/>
                </a:lnTo>
                <a:lnTo>
                  <a:pt x="1078105" y="88793"/>
                </a:lnTo>
                <a:lnTo>
                  <a:pt x="1078105" y="68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999553" y="4794241"/>
            <a:ext cx="674370" cy="183515"/>
          </a:xfrm>
          <a:custGeom>
            <a:avLst/>
            <a:gdLst/>
            <a:ahLst/>
            <a:cxnLst/>
            <a:rect l="l" t="t" r="r" b="b"/>
            <a:pathLst>
              <a:path w="674370" h="183514">
                <a:moveTo>
                  <a:pt x="98007" y="3518"/>
                </a:moveTo>
                <a:lnTo>
                  <a:pt x="50260" y="3518"/>
                </a:lnTo>
                <a:lnTo>
                  <a:pt x="0" y="179429"/>
                </a:lnTo>
                <a:lnTo>
                  <a:pt x="28145" y="179429"/>
                </a:lnTo>
                <a:lnTo>
                  <a:pt x="39705" y="137964"/>
                </a:lnTo>
                <a:lnTo>
                  <a:pt x="136228" y="137964"/>
                </a:lnTo>
                <a:lnTo>
                  <a:pt x="129084" y="112834"/>
                </a:lnTo>
                <a:lnTo>
                  <a:pt x="46490" y="112834"/>
                </a:lnTo>
                <a:lnTo>
                  <a:pt x="72123" y="20355"/>
                </a:lnTo>
                <a:lnTo>
                  <a:pt x="102794" y="20355"/>
                </a:lnTo>
                <a:lnTo>
                  <a:pt x="98007" y="3518"/>
                </a:lnTo>
                <a:close/>
              </a:path>
              <a:path w="674370" h="183514">
                <a:moveTo>
                  <a:pt x="136228" y="137964"/>
                </a:moveTo>
                <a:lnTo>
                  <a:pt x="108562" y="137964"/>
                </a:lnTo>
                <a:lnTo>
                  <a:pt x="120121" y="179429"/>
                </a:lnTo>
                <a:lnTo>
                  <a:pt x="148016" y="179429"/>
                </a:lnTo>
                <a:lnTo>
                  <a:pt x="136228" y="137964"/>
                </a:lnTo>
                <a:close/>
              </a:path>
              <a:path w="674370" h="183514">
                <a:moveTo>
                  <a:pt x="102794" y="20355"/>
                </a:moveTo>
                <a:lnTo>
                  <a:pt x="76144" y="20355"/>
                </a:lnTo>
                <a:lnTo>
                  <a:pt x="101777" y="112834"/>
                </a:lnTo>
                <a:lnTo>
                  <a:pt x="129084" y="112834"/>
                </a:lnTo>
                <a:lnTo>
                  <a:pt x="102794" y="20355"/>
                </a:lnTo>
                <a:close/>
              </a:path>
              <a:path w="674370" h="183514">
                <a:moveTo>
                  <a:pt x="241710" y="3518"/>
                </a:moveTo>
                <a:lnTo>
                  <a:pt x="171848" y="3518"/>
                </a:lnTo>
                <a:lnTo>
                  <a:pt x="171848" y="179429"/>
                </a:lnTo>
                <a:lnTo>
                  <a:pt x="198989" y="179429"/>
                </a:lnTo>
                <a:lnTo>
                  <a:pt x="198989" y="111829"/>
                </a:lnTo>
                <a:lnTo>
                  <a:pt x="241710" y="111829"/>
                </a:lnTo>
                <a:lnTo>
                  <a:pt x="281353" y="97881"/>
                </a:lnTo>
                <a:lnTo>
                  <a:pt x="290094" y="87201"/>
                </a:lnTo>
                <a:lnTo>
                  <a:pt x="198989" y="87201"/>
                </a:lnTo>
                <a:lnTo>
                  <a:pt x="198989" y="28145"/>
                </a:lnTo>
                <a:lnTo>
                  <a:pt x="290211" y="28145"/>
                </a:lnTo>
                <a:lnTo>
                  <a:pt x="286332" y="22585"/>
                </a:lnTo>
                <a:lnTo>
                  <a:pt x="249532" y="3926"/>
                </a:lnTo>
                <a:lnTo>
                  <a:pt x="241710" y="3518"/>
                </a:lnTo>
                <a:close/>
              </a:path>
              <a:path w="674370" h="183514">
                <a:moveTo>
                  <a:pt x="290211" y="28145"/>
                </a:moveTo>
                <a:lnTo>
                  <a:pt x="248495" y="28145"/>
                </a:lnTo>
                <a:lnTo>
                  <a:pt x="256118" y="30658"/>
                </a:lnTo>
                <a:lnTo>
                  <a:pt x="267510" y="40710"/>
                </a:lnTo>
                <a:lnTo>
                  <a:pt x="270358" y="47663"/>
                </a:lnTo>
                <a:lnTo>
                  <a:pt x="270358" y="67767"/>
                </a:lnTo>
                <a:lnTo>
                  <a:pt x="267510" y="74636"/>
                </a:lnTo>
                <a:lnTo>
                  <a:pt x="256118" y="84688"/>
                </a:lnTo>
                <a:lnTo>
                  <a:pt x="248495" y="87201"/>
                </a:lnTo>
                <a:lnTo>
                  <a:pt x="290094" y="87201"/>
                </a:lnTo>
                <a:lnTo>
                  <a:pt x="293258" y="81264"/>
                </a:lnTo>
                <a:lnTo>
                  <a:pt x="295614" y="74510"/>
                </a:lnTo>
                <a:lnTo>
                  <a:pt x="297028" y="67191"/>
                </a:lnTo>
                <a:lnTo>
                  <a:pt x="297499" y="59307"/>
                </a:lnTo>
                <a:lnTo>
                  <a:pt x="297499" y="56040"/>
                </a:lnTo>
                <a:lnTo>
                  <a:pt x="297043" y="48171"/>
                </a:lnTo>
                <a:lnTo>
                  <a:pt x="295677" y="40899"/>
                </a:lnTo>
                <a:lnTo>
                  <a:pt x="293400" y="34224"/>
                </a:lnTo>
                <a:lnTo>
                  <a:pt x="290211" y="28145"/>
                </a:lnTo>
                <a:close/>
              </a:path>
              <a:path w="674370" h="183514">
                <a:moveTo>
                  <a:pt x="374281" y="3518"/>
                </a:moveTo>
                <a:lnTo>
                  <a:pt x="323267" y="3518"/>
                </a:lnTo>
                <a:lnTo>
                  <a:pt x="323267" y="179429"/>
                </a:lnTo>
                <a:lnTo>
                  <a:pt x="349654" y="179429"/>
                </a:lnTo>
                <a:lnTo>
                  <a:pt x="349654" y="22617"/>
                </a:lnTo>
                <a:lnTo>
                  <a:pt x="378934" y="22617"/>
                </a:lnTo>
                <a:lnTo>
                  <a:pt x="374281" y="3518"/>
                </a:lnTo>
                <a:close/>
              </a:path>
              <a:path w="674370" h="183514">
                <a:moveTo>
                  <a:pt x="378934" y="22617"/>
                </a:moveTo>
                <a:lnTo>
                  <a:pt x="353675" y="22617"/>
                </a:lnTo>
                <a:lnTo>
                  <a:pt x="391872" y="179429"/>
                </a:lnTo>
                <a:lnTo>
                  <a:pt x="437609" y="179429"/>
                </a:lnTo>
                <a:lnTo>
                  <a:pt x="442017" y="161335"/>
                </a:lnTo>
                <a:lnTo>
                  <a:pt x="412730" y="161335"/>
                </a:lnTo>
                <a:lnTo>
                  <a:pt x="378934" y="22617"/>
                </a:lnTo>
                <a:close/>
              </a:path>
              <a:path w="674370" h="183514">
                <a:moveTo>
                  <a:pt x="506214" y="22617"/>
                </a:moveTo>
                <a:lnTo>
                  <a:pt x="479828" y="22617"/>
                </a:lnTo>
                <a:lnTo>
                  <a:pt x="479828" y="179429"/>
                </a:lnTo>
                <a:lnTo>
                  <a:pt x="506214" y="179429"/>
                </a:lnTo>
                <a:lnTo>
                  <a:pt x="506214" y="22617"/>
                </a:lnTo>
                <a:close/>
              </a:path>
              <a:path w="674370" h="183514">
                <a:moveTo>
                  <a:pt x="506214" y="3518"/>
                </a:moveTo>
                <a:lnTo>
                  <a:pt x="455200" y="3518"/>
                </a:lnTo>
                <a:lnTo>
                  <a:pt x="416751" y="161335"/>
                </a:lnTo>
                <a:lnTo>
                  <a:pt x="442017" y="161335"/>
                </a:lnTo>
                <a:lnTo>
                  <a:pt x="475807" y="22617"/>
                </a:lnTo>
                <a:lnTo>
                  <a:pt x="506214" y="22617"/>
                </a:lnTo>
                <a:lnTo>
                  <a:pt x="506214" y="3518"/>
                </a:lnTo>
                <a:close/>
              </a:path>
              <a:path w="674370" h="183514">
                <a:moveTo>
                  <a:pt x="608249" y="0"/>
                </a:moveTo>
                <a:lnTo>
                  <a:pt x="567491" y="10319"/>
                </a:lnTo>
                <a:lnTo>
                  <a:pt x="543099" y="40522"/>
                </a:lnTo>
                <a:lnTo>
                  <a:pt x="538423" y="112582"/>
                </a:lnTo>
                <a:lnTo>
                  <a:pt x="539565" y="128289"/>
                </a:lnTo>
                <a:lnTo>
                  <a:pt x="557234" y="164853"/>
                </a:lnTo>
                <a:lnTo>
                  <a:pt x="592998" y="181816"/>
                </a:lnTo>
                <a:lnTo>
                  <a:pt x="608249" y="182947"/>
                </a:lnTo>
                <a:lnTo>
                  <a:pt x="623170" y="181847"/>
                </a:lnTo>
                <a:lnTo>
                  <a:pt x="636269" y="178549"/>
                </a:lnTo>
                <a:lnTo>
                  <a:pt x="647546" y="173052"/>
                </a:lnTo>
                <a:lnTo>
                  <a:pt x="657001" y="165356"/>
                </a:lnTo>
                <a:lnTo>
                  <a:pt x="662365" y="158571"/>
                </a:lnTo>
                <a:lnTo>
                  <a:pt x="608249" y="158571"/>
                </a:lnTo>
                <a:lnTo>
                  <a:pt x="598746" y="157801"/>
                </a:lnTo>
                <a:lnTo>
                  <a:pt x="568355" y="131681"/>
                </a:lnTo>
                <a:lnTo>
                  <a:pt x="565527" y="70364"/>
                </a:lnTo>
                <a:lnTo>
                  <a:pt x="566234" y="60155"/>
                </a:lnTo>
                <a:lnTo>
                  <a:pt x="590343" y="27454"/>
                </a:lnTo>
                <a:lnTo>
                  <a:pt x="608249" y="24376"/>
                </a:lnTo>
                <a:lnTo>
                  <a:pt x="662365" y="24376"/>
                </a:lnTo>
                <a:lnTo>
                  <a:pt x="657001" y="17591"/>
                </a:lnTo>
                <a:lnTo>
                  <a:pt x="647546" y="9894"/>
                </a:lnTo>
                <a:lnTo>
                  <a:pt x="636269" y="4397"/>
                </a:lnTo>
                <a:lnTo>
                  <a:pt x="623170" y="1099"/>
                </a:lnTo>
                <a:lnTo>
                  <a:pt x="608249" y="0"/>
                </a:lnTo>
                <a:close/>
              </a:path>
              <a:path w="674370" h="183514">
                <a:moveTo>
                  <a:pt x="674341" y="113839"/>
                </a:moveTo>
                <a:lnTo>
                  <a:pt x="647452" y="113839"/>
                </a:lnTo>
                <a:lnTo>
                  <a:pt x="647452" y="118111"/>
                </a:lnTo>
                <a:lnTo>
                  <a:pt x="646839" y="126530"/>
                </a:lnTo>
                <a:lnTo>
                  <a:pt x="617531" y="157864"/>
                </a:lnTo>
                <a:lnTo>
                  <a:pt x="608249" y="158571"/>
                </a:lnTo>
                <a:lnTo>
                  <a:pt x="662365" y="158571"/>
                </a:lnTo>
                <a:lnTo>
                  <a:pt x="664595" y="155743"/>
                </a:lnTo>
                <a:lnTo>
                  <a:pt x="670006" y="144561"/>
                </a:lnTo>
                <a:lnTo>
                  <a:pt x="673257" y="131760"/>
                </a:lnTo>
                <a:lnTo>
                  <a:pt x="674284" y="118111"/>
                </a:lnTo>
                <a:lnTo>
                  <a:pt x="674341" y="113839"/>
                </a:lnTo>
                <a:close/>
              </a:path>
              <a:path w="674370" h="183514">
                <a:moveTo>
                  <a:pt x="662365" y="24376"/>
                </a:moveTo>
                <a:lnTo>
                  <a:pt x="608249" y="24376"/>
                </a:lnTo>
                <a:lnTo>
                  <a:pt x="617531" y="25083"/>
                </a:lnTo>
                <a:lnTo>
                  <a:pt x="625526" y="27203"/>
                </a:lnTo>
                <a:lnTo>
                  <a:pt x="647452" y="64835"/>
                </a:lnTo>
                <a:lnTo>
                  <a:pt x="647452" y="67097"/>
                </a:lnTo>
                <a:lnTo>
                  <a:pt x="674341" y="67097"/>
                </a:lnTo>
                <a:lnTo>
                  <a:pt x="674284" y="64835"/>
                </a:lnTo>
                <a:lnTo>
                  <a:pt x="673245" y="51139"/>
                </a:lnTo>
                <a:lnTo>
                  <a:pt x="670006" y="38386"/>
                </a:lnTo>
                <a:lnTo>
                  <a:pt x="664587" y="27187"/>
                </a:lnTo>
                <a:lnTo>
                  <a:pt x="662365" y="24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507789" y="4640696"/>
            <a:ext cx="871219" cy="504190"/>
          </a:xfrm>
          <a:custGeom>
            <a:avLst/>
            <a:gdLst/>
            <a:ahLst/>
            <a:cxnLst/>
            <a:rect l="l" t="t" r="r" b="b"/>
            <a:pathLst>
              <a:path w="871219" h="504189">
                <a:moveTo>
                  <a:pt x="297193" y="0"/>
                </a:moveTo>
                <a:lnTo>
                  <a:pt x="246179" y="0"/>
                </a:lnTo>
                <a:lnTo>
                  <a:pt x="246179" y="175910"/>
                </a:lnTo>
                <a:lnTo>
                  <a:pt x="272566" y="175910"/>
                </a:lnTo>
                <a:lnTo>
                  <a:pt x="272566" y="19098"/>
                </a:lnTo>
                <a:lnTo>
                  <a:pt x="301846" y="19098"/>
                </a:lnTo>
                <a:lnTo>
                  <a:pt x="297193" y="0"/>
                </a:lnTo>
                <a:close/>
              </a:path>
              <a:path w="871219" h="504189">
                <a:moveTo>
                  <a:pt x="301846" y="19098"/>
                </a:moveTo>
                <a:lnTo>
                  <a:pt x="276587" y="19098"/>
                </a:lnTo>
                <a:lnTo>
                  <a:pt x="314784" y="175910"/>
                </a:lnTo>
                <a:lnTo>
                  <a:pt x="360521" y="175910"/>
                </a:lnTo>
                <a:lnTo>
                  <a:pt x="364929" y="157817"/>
                </a:lnTo>
                <a:lnTo>
                  <a:pt x="335642" y="157817"/>
                </a:lnTo>
                <a:lnTo>
                  <a:pt x="301846" y="19098"/>
                </a:lnTo>
                <a:close/>
              </a:path>
              <a:path w="871219" h="504189">
                <a:moveTo>
                  <a:pt x="429126" y="19098"/>
                </a:moveTo>
                <a:lnTo>
                  <a:pt x="402740" y="19098"/>
                </a:lnTo>
                <a:lnTo>
                  <a:pt x="402740" y="175910"/>
                </a:lnTo>
                <a:lnTo>
                  <a:pt x="429126" y="175910"/>
                </a:lnTo>
                <a:lnTo>
                  <a:pt x="429126" y="19098"/>
                </a:lnTo>
                <a:close/>
              </a:path>
              <a:path w="871219" h="504189">
                <a:moveTo>
                  <a:pt x="429126" y="0"/>
                </a:moveTo>
                <a:lnTo>
                  <a:pt x="378112" y="0"/>
                </a:lnTo>
                <a:lnTo>
                  <a:pt x="339663" y="157817"/>
                </a:lnTo>
                <a:lnTo>
                  <a:pt x="364929" y="157817"/>
                </a:lnTo>
                <a:lnTo>
                  <a:pt x="398719" y="19098"/>
                </a:lnTo>
                <a:lnTo>
                  <a:pt x="429126" y="19098"/>
                </a:lnTo>
                <a:lnTo>
                  <a:pt x="429126" y="0"/>
                </a:lnTo>
                <a:close/>
              </a:path>
              <a:path w="871219" h="504189">
                <a:moveTo>
                  <a:pt x="492460" y="52019"/>
                </a:moveTo>
                <a:lnTo>
                  <a:pt x="466576" y="52019"/>
                </a:lnTo>
                <a:lnTo>
                  <a:pt x="466576" y="175910"/>
                </a:lnTo>
                <a:lnTo>
                  <a:pt x="492460" y="175910"/>
                </a:lnTo>
                <a:lnTo>
                  <a:pt x="492460" y="52019"/>
                </a:lnTo>
                <a:close/>
              </a:path>
              <a:path w="871219" h="504189">
                <a:moveTo>
                  <a:pt x="484837" y="0"/>
                </a:moveTo>
                <a:lnTo>
                  <a:pt x="474618" y="0"/>
                </a:lnTo>
                <a:lnTo>
                  <a:pt x="470346" y="1675"/>
                </a:lnTo>
                <a:lnTo>
                  <a:pt x="463477" y="8209"/>
                </a:lnTo>
                <a:lnTo>
                  <a:pt x="461801" y="12397"/>
                </a:lnTo>
                <a:lnTo>
                  <a:pt x="461801" y="22784"/>
                </a:lnTo>
                <a:lnTo>
                  <a:pt x="463477" y="27056"/>
                </a:lnTo>
                <a:lnTo>
                  <a:pt x="466827" y="30407"/>
                </a:lnTo>
                <a:lnTo>
                  <a:pt x="470346" y="33590"/>
                </a:lnTo>
                <a:lnTo>
                  <a:pt x="474618" y="35182"/>
                </a:lnTo>
                <a:lnTo>
                  <a:pt x="484837" y="35182"/>
                </a:lnTo>
                <a:lnTo>
                  <a:pt x="489110" y="33590"/>
                </a:lnTo>
                <a:lnTo>
                  <a:pt x="492460" y="30407"/>
                </a:lnTo>
                <a:lnTo>
                  <a:pt x="495811" y="27056"/>
                </a:lnTo>
                <a:lnTo>
                  <a:pt x="497486" y="22784"/>
                </a:lnTo>
                <a:lnTo>
                  <a:pt x="497486" y="12397"/>
                </a:lnTo>
                <a:lnTo>
                  <a:pt x="495811" y="8209"/>
                </a:lnTo>
                <a:lnTo>
                  <a:pt x="492460" y="5026"/>
                </a:lnTo>
                <a:lnTo>
                  <a:pt x="489110" y="1675"/>
                </a:lnTo>
                <a:lnTo>
                  <a:pt x="484837" y="0"/>
                </a:lnTo>
                <a:close/>
              </a:path>
              <a:path w="871219" h="504189">
                <a:moveTo>
                  <a:pt x="556758" y="0"/>
                </a:moveTo>
                <a:lnTo>
                  <a:pt x="530874" y="0"/>
                </a:lnTo>
                <a:lnTo>
                  <a:pt x="530874" y="175910"/>
                </a:lnTo>
                <a:lnTo>
                  <a:pt x="556758" y="175910"/>
                </a:lnTo>
                <a:lnTo>
                  <a:pt x="556758" y="0"/>
                </a:lnTo>
                <a:close/>
              </a:path>
              <a:path w="871219" h="504189">
                <a:moveTo>
                  <a:pt x="621056" y="0"/>
                </a:moveTo>
                <a:lnTo>
                  <a:pt x="595172" y="0"/>
                </a:lnTo>
                <a:lnTo>
                  <a:pt x="595172" y="175910"/>
                </a:lnTo>
                <a:lnTo>
                  <a:pt x="621056" y="175910"/>
                </a:lnTo>
                <a:lnTo>
                  <a:pt x="621056" y="0"/>
                </a:lnTo>
                <a:close/>
              </a:path>
              <a:path w="871219" h="504189">
                <a:moveTo>
                  <a:pt x="70541" y="321079"/>
                </a:moveTo>
                <a:lnTo>
                  <a:pt x="29406" y="331398"/>
                </a:lnTo>
                <a:lnTo>
                  <a:pt x="4700" y="361601"/>
                </a:lnTo>
                <a:lnTo>
                  <a:pt x="0" y="434164"/>
                </a:lnTo>
                <a:lnTo>
                  <a:pt x="1119" y="449368"/>
                </a:lnTo>
                <a:lnTo>
                  <a:pt x="19024" y="485932"/>
                </a:lnTo>
                <a:lnTo>
                  <a:pt x="55165" y="502895"/>
                </a:lnTo>
                <a:lnTo>
                  <a:pt x="70541" y="504026"/>
                </a:lnTo>
                <a:lnTo>
                  <a:pt x="85918" y="502895"/>
                </a:lnTo>
                <a:lnTo>
                  <a:pt x="99629" y="499503"/>
                </a:lnTo>
                <a:lnTo>
                  <a:pt x="111676" y="493848"/>
                </a:lnTo>
                <a:lnTo>
                  <a:pt x="122058" y="485932"/>
                </a:lnTo>
                <a:lnTo>
                  <a:pt x="127284" y="479650"/>
                </a:lnTo>
                <a:lnTo>
                  <a:pt x="70541" y="479650"/>
                </a:lnTo>
                <a:lnTo>
                  <a:pt x="60913" y="478896"/>
                </a:lnTo>
                <a:lnTo>
                  <a:pt x="29956" y="453075"/>
                </a:lnTo>
                <a:lnTo>
                  <a:pt x="27066" y="434164"/>
                </a:lnTo>
                <a:lnTo>
                  <a:pt x="27066" y="390941"/>
                </a:lnTo>
                <a:lnTo>
                  <a:pt x="44956" y="352381"/>
                </a:lnTo>
                <a:lnTo>
                  <a:pt x="70541" y="345455"/>
                </a:lnTo>
                <a:lnTo>
                  <a:pt x="127129" y="345455"/>
                </a:lnTo>
                <a:lnTo>
                  <a:pt x="122058" y="339424"/>
                </a:lnTo>
                <a:lnTo>
                  <a:pt x="111676" y="331398"/>
                </a:lnTo>
                <a:lnTo>
                  <a:pt x="99629" y="325665"/>
                </a:lnTo>
                <a:lnTo>
                  <a:pt x="85918" y="322225"/>
                </a:lnTo>
                <a:lnTo>
                  <a:pt x="70541" y="321079"/>
                </a:lnTo>
                <a:close/>
              </a:path>
              <a:path w="871219" h="504189">
                <a:moveTo>
                  <a:pt x="127129" y="345455"/>
                </a:moveTo>
                <a:lnTo>
                  <a:pt x="70541" y="345455"/>
                </a:lnTo>
                <a:lnTo>
                  <a:pt x="80373" y="346225"/>
                </a:lnTo>
                <a:lnTo>
                  <a:pt x="89012" y="348533"/>
                </a:lnTo>
                <a:lnTo>
                  <a:pt x="113309" y="380951"/>
                </a:lnTo>
                <a:lnTo>
                  <a:pt x="114016" y="390941"/>
                </a:lnTo>
                <a:lnTo>
                  <a:pt x="114016" y="434164"/>
                </a:lnTo>
                <a:lnTo>
                  <a:pt x="96457" y="472865"/>
                </a:lnTo>
                <a:lnTo>
                  <a:pt x="70541" y="479650"/>
                </a:lnTo>
                <a:lnTo>
                  <a:pt x="127284" y="479650"/>
                </a:lnTo>
                <a:lnTo>
                  <a:pt x="130524" y="475755"/>
                </a:lnTo>
                <a:lnTo>
                  <a:pt x="136571" y="463567"/>
                </a:lnTo>
                <a:lnTo>
                  <a:pt x="140199" y="449368"/>
                </a:lnTo>
                <a:lnTo>
                  <a:pt x="141333" y="434164"/>
                </a:lnTo>
                <a:lnTo>
                  <a:pt x="141333" y="390941"/>
                </a:lnTo>
                <a:lnTo>
                  <a:pt x="140199" y="375753"/>
                </a:lnTo>
                <a:lnTo>
                  <a:pt x="136571" y="361601"/>
                </a:lnTo>
                <a:lnTo>
                  <a:pt x="130524" y="349492"/>
                </a:lnTo>
                <a:lnTo>
                  <a:pt x="127129" y="345455"/>
                </a:lnTo>
                <a:close/>
              </a:path>
              <a:path w="871219" h="504189">
                <a:moveTo>
                  <a:pt x="192636" y="376616"/>
                </a:moveTo>
                <a:lnTo>
                  <a:pt x="166752" y="376616"/>
                </a:lnTo>
                <a:lnTo>
                  <a:pt x="187862" y="500508"/>
                </a:lnTo>
                <a:lnTo>
                  <a:pt x="231337" y="500508"/>
                </a:lnTo>
                <a:lnTo>
                  <a:pt x="234821" y="483168"/>
                </a:lnTo>
                <a:lnTo>
                  <a:pt x="208217" y="483168"/>
                </a:lnTo>
                <a:lnTo>
                  <a:pt x="192636" y="376616"/>
                </a:lnTo>
                <a:close/>
              </a:path>
              <a:path w="871219" h="504189">
                <a:moveTo>
                  <a:pt x="279343" y="394207"/>
                </a:moveTo>
                <a:lnTo>
                  <a:pt x="256718" y="394207"/>
                </a:lnTo>
                <a:lnTo>
                  <a:pt x="278079" y="500508"/>
                </a:lnTo>
                <a:lnTo>
                  <a:pt x="321554" y="500508"/>
                </a:lnTo>
                <a:lnTo>
                  <a:pt x="324508" y="483168"/>
                </a:lnTo>
                <a:lnTo>
                  <a:pt x="297178" y="483168"/>
                </a:lnTo>
                <a:lnTo>
                  <a:pt x="279343" y="394207"/>
                </a:lnTo>
                <a:close/>
              </a:path>
              <a:path w="871219" h="504189">
                <a:moveTo>
                  <a:pt x="275817" y="376616"/>
                </a:moveTo>
                <a:lnTo>
                  <a:pt x="233850" y="376616"/>
                </a:lnTo>
                <a:lnTo>
                  <a:pt x="212238" y="483168"/>
                </a:lnTo>
                <a:lnTo>
                  <a:pt x="234821" y="483168"/>
                </a:lnTo>
                <a:lnTo>
                  <a:pt x="252697" y="394207"/>
                </a:lnTo>
                <a:lnTo>
                  <a:pt x="279343" y="394207"/>
                </a:lnTo>
                <a:lnTo>
                  <a:pt x="275817" y="376616"/>
                </a:lnTo>
                <a:close/>
              </a:path>
              <a:path w="871219" h="504189">
                <a:moveTo>
                  <a:pt x="342663" y="376616"/>
                </a:moveTo>
                <a:lnTo>
                  <a:pt x="316779" y="376616"/>
                </a:lnTo>
                <a:lnTo>
                  <a:pt x="301198" y="483168"/>
                </a:lnTo>
                <a:lnTo>
                  <a:pt x="324508" y="483168"/>
                </a:lnTo>
                <a:lnTo>
                  <a:pt x="342663" y="376616"/>
                </a:lnTo>
                <a:close/>
              </a:path>
              <a:path w="871219" h="504189">
                <a:moveTo>
                  <a:pt x="398701" y="376616"/>
                </a:moveTo>
                <a:lnTo>
                  <a:pt x="373320" y="376616"/>
                </a:lnTo>
                <a:lnTo>
                  <a:pt x="373320" y="500508"/>
                </a:lnTo>
                <a:lnTo>
                  <a:pt x="399204" y="500508"/>
                </a:lnTo>
                <a:lnTo>
                  <a:pt x="399204" y="437934"/>
                </a:lnTo>
                <a:lnTo>
                  <a:pt x="399801" y="428479"/>
                </a:lnTo>
                <a:lnTo>
                  <a:pt x="426988" y="397380"/>
                </a:lnTo>
                <a:lnTo>
                  <a:pt x="434637" y="396720"/>
                </a:lnTo>
                <a:lnTo>
                  <a:pt x="483302" y="396720"/>
                </a:lnTo>
                <a:lnTo>
                  <a:pt x="482483" y="395213"/>
                </a:lnTo>
                <a:lnTo>
                  <a:pt x="398701" y="395213"/>
                </a:lnTo>
                <a:lnTo>
                  <a:pt x="398701" y="376616"/>
                </a:lnTo>
                <a:close/>
              </a:path>
              <a:path w="871219" h="504189">
                <a:moveTo>
                  <a:pt x="483302" y="396720"/>
                </a:moveTo>
                <a:lnTo>
                  <a:pt x="444019" y="396720"/>
                </a:lnTo>
                <a:lnTo>
                  <a:pt x="451391" y="399317"/>
                </a:lnTo>
                <a:lnTo>
                  <a:pt x="456752" y="404511"/>
                </a:lnTo>
                <a:lnTo>
                  <a:pt x="462113" y="409537"/>
                </a:lnTo>
                <a:lnTo>
                  <a:pt x="464794" y="417411"/>
                </a:lnTo>
                <a:lnTo>
                  <a:pt x="464794" y="500508"/>
                </a:lnTo>
                <a:lnTo>
                  <a:pt x="490678" y="500508"/>
                </a:lnTo>
                <a:lnTo>
                  <a:pt x="490678" y="426123"/>
                </a:lnTo>
                <a:lnTo>
                  <a:pt x="490285" y="418379"/>
                </a:lnTo>
                <a:lnTo>
                  <a:pt x="489107" y="411233"/>
                </a:lnTo>
                <a:lnTo>
                  <a:pt x="487144" y="404684"/>
                </a:lnTo>
                <a:lnTo>
                  <a:pt x="484395" y="398731"/>
                </a:lnTo>
                <a:lnTo>
                  <a:pt x="483302" y="396720"/>
                </a:lnTo>
                <a:close/>
              </a:path>
              <a:path w="871219" h="504189">
                <a:moveTo>
                  <a:pt x="442176" y="374606"/>
                </a:moveTo>
                <a:lnTo>
                  <a:pt x="405068" y="390187"/>
                </a:lnTo>
                <a:lnTo>
                  <a:pt x="402722" y="395213"/>
                </a:lnTo>
                <a:lnTo>
                  <a:pt x="482483" y="395213"/>
                </a:lnTo>
                <a:lnTo>
                  <a:pt x="449009" y="374999"/>
                </a:lnTo>
                <a:lnTo>
                  <a:pt x="442176" y="374606"/>
                </a:lnTo>
                <a:close/>
              </a:path>
              <a:path w="871219" h="504189">
                <a:moveTo>
                  <a:pt x="583718" y="373098"/>
                </a:moveTo>
                <a:lnTo>
                  <a:pt x="544766" y="385459"/>
                </a:lnTo>
                <a:lnTo>
                  <a:pt x="523845" y="419086"/>
                </a:lnTo>
                <a:lnTo>
                  <a:pt x="521898" y="440196"/>
                </a:lnTo>
                <a:lnTo>
                  <a:pt x="522385" y="449462"/>
                </a:lnTo>
                <a:lnTo>
                  <a:pt x="539238" y="486623"/>
                </a:lnTo>
                <a:lnTo>
                  <a:pt x="575598" y="503539"/>
                </a:lnTo>
                <a:lnTo>
                  <a:pt x="584723" y="504026"/>
                </a:lnTo>
                <a:lnTo>
                  <a:pt x="592765" y="503696"/>
                </a:lnTo>
                <a:lnTo>
                  <a:pt x="629706" y="485681"/>
                </a:lnTo>
                <a:lnTo>
                  <a:pt x="633427" y="481409"/>
                </a:lnTo>
                <a:lnTo>
                  <a:pt x="585226" y="481409"/>
                </a:lnTo>
                <a:lnTo>
                  <a:pt x="577750" y="480812"/>
                </a:lnTo>
                <a:lnTo>
                  <a:pt x="549148" y="453483"/>
                </a:lnTo>
                <a:lnTo>
                  <a:pt x="548284" y="445724"/>
                </a:lnTo>
                <a:lnTo>
                  <a:pt x="643528" y="445724"/>
                </a:lnTo>
                <a:lnTo>
                  <a:pt x="643528" y="435923"/>
                </a:lnTo>
                <a:lnTo>
                  <a:pt x="643056" y="426798"/>
                </a:lnTo>
                <a:lnTo>
                  <a:pt x="642903" y="425871"/>
                </a:lnTo>
                <a:lnTo>
                  <a:pt x="548536" y="425871"/>
                </a:lnTo>
                <a:lnTo>
                  <a:pt x="549876" y="416489"/>
                </a:lnTo>
                <a:lnTo>
                  <a:pt x="553562" y="409202"/>
                </a:lnTo>
                <a:lnTo>
                  <a:pt x="565792" y="398647"/>
                </a:lnTo>
                <a:lnTo>
                  <a:pt x="573750" y="395967"/>
                </a:lnTo>
                <a:lnTo>
                  <a:pt x="631514" y="395967"/>
                </a:lnTo>
                <a:lnTo>
                  <a:pt x="626942" y="390501"/>
                </a:lnTo>
                <a:lnTo>
                  <a:pt x="592356" y="373601"/>
                </a:lnTo>
                <a:lnTo>
                  <a:pt x="583718" y="373098"/>
                </a:lnTo>
                <a:close/>
              </a:path>
              <a:path w="871219" h="504189">
                <a:moveTo>
                  <a:pt x="618649" y="459797"/>
                </a:moveTo>
                <a:lnTo>
                  <a:pt x="615968" y="465493"/>
                </a:lnTo>
                <a:lnTo>
                  <a:pt x="612115" y="470519"/>
                </a:lnTo>
                <a:lnTo>
                  <a:pt x="607089" y="474875"/>
                </a:lnTo>
                <a:lnTo>
                  <a:pt x="602230" y="479231"/>
                </a:lnTo>
                <a:lnTo>
                  <a:pt x="594943" y="481409"/>
                </a:lnTo>
                <a:lnTo>
                  <a:pt x="633427" y="481409"/>
                </a:lnTo>
                <a:lnTo>
                  <a:pt x="634229" y="480488"/>
                </a:lnTo>
                <a:lnTo>
                  <a:pt x="637664" y="475545"/>
                </a:lnTo>
                <a:lnTo>
                  <a:pt x="640009" y="470854"/>
                </a:lnTo>
                <a:lnTo>
                  <a:pt x="618649" y="459797"/>
                </a:lnTo>
                <a:close/>
              </a:path>
              <a:path w="871219" h="504189">
                <a:moveTo>
                  <a:pt x="631514" y="395967"/>
                </a:moveTo>
                <a:lnTo>
                  <a:pt x="593184" y="395967"/>
                </a:lnTo>
                <a:lnTo>
                  <a:pt x="601058" y="398647"/>
                </a:lnTo>
                <a:lnTo>
                  <a:pt x="607089" y="404008"/>
                </a:lnTo>
                <a:lnTo>
                  <a:pt x="613120" y="409202"/>
                </a:lnTo>
                <a:lnTo>
                  <a:pt x="616471" y="416489"/>
                </a:lnTo>
                <a:lnTo>
                  <a:pt x="617141" y="425871"/>
                </a:lnTo>
                <a:lnTo>
                  <a:pt x="642903" y="425871"/>
                </a:lnTo>
                <a:lnTo>
                  <a:pt x="641643" y="418270"/>
                </a:lnTo>
                <a:lnTo>
                  <a:pt x="639287" y="410338"/>
                </a:lnTo>
                <a:lnTo>
                  <a:pt x="635989" y="403003"/>
                </a:lnTo>
                <a:lnTo>
                  <a:pt x="631842" y="396359"/>
                </a:lnTo>
                <a:lnTo>
                  <a:pt x="631514" y="395967"/>
                </a:lnTo>
                <a:close/>
              </a:path>
              <a:path w="871219" h="504189">
                <a:moveTo>
                  <a:pt x="700066" y="376616"/>
                </a:moveTo>
                <a:lnTo>
                  <a:pt x="674685" y="376616"/>
                </a:lnTo>
                <a:lnTo>
                  <a:pt x="674685" y="500508"/>
                </a:lnTo>
                <a:lnTo>
                  <a:pt x="700569" y="500508"/>
                </a:lnTo>
                <a:lnTo>
                  <a:pt x="700569" y="418081"/>
                </a:lnTo>
                <a:lnTo>
                  <a:pt x="703250" y="411045"/>
                </a:lnTo>
                <a:lnTo>
                  <a:pt x="708611" y="406521"/>
                </a:lnTo>
                <a:lnTo>
                  <a:pt x="713972" y="401830"/>
                </a:lnTo>
                <a:lnTo>
                  <a:pt x="720841" y="399485"/>
                </a:lnTo>
                <a:lnTo>
                  <a:pt x="745049" y="399485"/>
                </a:lnTo>
                <a:lnTo>
                  <a:pt x="745049" y="391192"/>
                </a:lnTo>
                <a:lnTo>
                  <a:pt x="700066" y="391192"/>
                </a:lnTo>
                <a:lnTo>
                  <a:pt x="700066" y="376616"/>
                </a:lnTo>
                <a:close/>
              </a:path>
              <a:path w="871219" h="504189">
                <a:moveTo>
                  <a:pt x="745049" y="376114"/>
                </a:moveTo>
                <a:lnTo>
                  <a:pt x="723689" y="376114"/>
                </a:lnTo>
                <a:lnTo>
                  <a:pt x="718160" y="377370"/>
                </a:lnTo>
                <a:lnTo>
                  <a:pt x="713637" y="379883"/>
                </a:lnTo>
                <a:lnTo>
                  <a:pt x="709281" y="382229"/>
                </a:lnTo>
                <a:lnTo>
                  <a:pt x="706098" y="385998"/>
                </a:lnTo>
                <a:lnTo>
                  <a:pt x="704087" y="391192"/>
                </a:lnTo>
                <a:lnTo>
                  <a:pt x="745049" y="391192"/>
                </a:lnTo>
                <a:lnTo>
                  <a:pt x="745049" y="376114"/>
                </a:lnTo>
                <a:close/>
              </a:path>
              <a:path w="871219" h="504189">
                <a:moveTo>
                  <a:pt x="785754" y="455776"/>
                </a:moveTo>
                <a:lnTo>
                  <a:pt x="761629" y="461556"/>
                </a:lnTo>
                <a:lnTo>
                  <a:pt x="764142" y="471561"/>
                </a:lnTo>
                <a:lnTo>
                  <a:pt x="768163" y="480215"/>
                </a:lnTo>
                <a:lnTo>
                  <a:pt x="808623" y="503366"/>
                </a:lnTo>
                <a:lnTo>
                  <a:pt x="819931" y="504026"/>
                </a:lnTo>
                <a:lnTo>
                  <a:pt x="831100" y="503366"/>
                </a:lnTo>
                <a:lnTo>
                  <a:pt x="866317" y="483168"/>
                </a:lnTo>
                <a:lnTo>
                  <a:pt x="814403" y="483168"/>
                </a:lnTo>
                <a:lnTo>
                  <a:pt x="809209" y="482330"/>
                </a:lnTo>
                <a:lnTo>
                  <a:pt x="787095" y="462645"/>
                </a:lnTo>
                <a:lnTo>
                  <a:pt x="785754" y="455776"/>
                </a:lnTo>
                <a:close/>
              </a:path>
              <a:path w="871219" h="504189">
                <a:moveTo>
                  <a:pt x="814654" y="373098"/>
                </a:moveTo>
                <a:lnTo>
                  <a:pt x="774257" y="388176"/>
                </a:lnTo>
                <a:lnTo>
                  <a:pt x="766907" y="410039"/>
                </a:lnTo>
                <a:lnTo>
                  <a:pt x="766907" y="417914"/>
                </a:lnTo>
                <a:lnTo>
                  <a:pt x="796141" y="444049"/>
                </a:lnTo>
                <a:lnTo>
                  <a:pt x="828894" y="450750"/>
                </a:lnTo>
                <a:lnTo>
                  <a:pt x="835093" y="452677"/>
                </a:lnTo>
                <a:lnTo>
                  <a:pt x="843470" y="457368"/>
                </a:lnTo>
                <a:lnTo>
                  <a:pt x="845564" y="461054"/>
                </a:lnTo>
                <a:lnTo>
                  <a:pt x="845564" y="471106"/>
                </a:lnTo>
                <a:lnTo>
                  <a:pt x="843302" y="475210"/>
                </a:lnTo>
                <a:lnTo>
                  <a:pt x="838779" y="478393"/>
                </a:lnTo>
                <a:lnTo>
                  <a:pt x="834423" y="481577"/>
                </a:lnTo>
                <a:lnTo>
                  <a:pt x="828140" y="483168"/>
                </a:lnTo>
                <a:lnTo>
                  <a:pt x="866317" y="483168"/>
                </a:lnTo>
                <a:lnTo>
                  <a:pt x="867490" y="481346"/>
                </a:lnTo>
                <a:lnTo>
                  <a:pt x="870082" y="473603"/>
                </a:lnTo>
                <a:lnTo>
                  <a:pt x="870945" y="464823"/>
                </a:lnTo>
                <a:lnTo>
                  <a:pt x="870945" y="456446"/>
                </a:lnTo>
                <a:lnTo>
                  <a:pt x="868767" y="449745"/>
                </a:lnTo>
                <a:lnTo>
                  <a:pt x="864412" y="444719"/>
                </a:lnTo>
                <a:lnTo>
                  <a:pt x="860223" y="439693"/>
                </a:lnTo>
                <a:lnTo>
                  <a:pt x="854443" y="435840"/>
                </a:lnTo>
                <a:lnTo>
                  <a:pt x="839700" y="430479"/>
                </a:lnTo>
                <a:lnTo>
                  <a:pt x="831575" y="428384"/>
                </a:lnTo>
                <a:lnTo>
                  <a:pt x="807199" y="424196"/>
                </a:lnTo>
                <a:lnTo>
                  <a:pt x="801838" y="422437"/>
                </a:lnTo>
                <a:lnTo>
                  <a:pt x="797817" y="420091"/>
                </a:lnTo>
                <a:lnTo>
                  <a:pt x="793963" y="417746"/>
                </a:lnTo>
                <a:lnTo>
                  <a:pt x="792037" y="414060"/>
                </a:lnTo>
                <a:lnTo>
                  <a:pt x="792037" y="404343"/>
                </a:lnTo>
                <a:lnTo>
                  <a:pt x="794047" y="400741"/>
                </a:lnTo>
                <a:lnTo>
                  <a:pt x="798068" y="398228"/>
                </a:lnTo>
                <a:lnTo>
                  <a:pt x="802089" y="395548"/>
                </a:lnTo>
                <a:lnTo>
                  <a:pt x="807618" y="394207"/>
                </a:lnTo>
                <a:lnTo>
                  <a:pt x="860331" y="394207"/>
                </a:lnTo>
                <a:lnTo>
                  <a:pt x="860014" y="393642"/>
                </a:lnTo>
                <a:lnTo>
                  <a:pt x="824612" y="373695"/>
                </a:lnTo>
                <a:lnTo>
                  <a:pt x="814654" y="373098"/>
                </a:lnTo>
                <a:close/>
              </a:path>
              <a:path w="871219" h="504189">
                <a:moveTo>
                  <a:pt x="860331" y="394207"/>
                </a:moveTo>
                <a:lnTo>
                  <a:pt x="821858" y="394207"/>
                </a:lnTo>
                <a:lnTo>
                  <a:pt x="827889" y="395799"/>
                </a:lnTo>
                <a:lnTo>
                  <a:pt x="832748" y="398982"/>
                </a:lnTo>
                <a:lnTo>
                  <a:pt x="837606" y="401998"/>
                </a:lnTo>
                <a:lnTo>
                  <a:pt x="840789" y="407275"/>
                </a:lnTo>
                <a:lnTo>
                  <a:pt x="842297" y="414814"/>
                </a:lnTo>
                <a:lnTo>
                  <a:pt x="866422" y="408029"/>
                </a:lnTo>
                <a:lnTo>
                  <a:pt x="863815" y="400411"/>
                </a:lnTo>
                <a:lnTo>
                  <a:pt x="860331" y="394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12326" y="8776696"/>
            <a:ext cx="1059788" cy="504026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1774093" y="8940712"/>
            <a:ext cx="1148715" cy="183515"/>
          </a:xfrm>
          <a:custGeom>
            <a:avLst/>
            <a:gdLst/>
            <a:ahLst/>
            <a:cxnLst/>
            <a:rect l="l" t="t" r="r" b="b"/>
            <a:pathLst>
              <a:path w="1148715" h="183515">
                <a:moveTo>
                  <a:pt x="69825" y="0"/>
                </a:moveTo>
                <a:lnTo>
                  <a:pt x="29067" y="10319"/>
                </a:lnTo>
                <a:lnTo>
                  <a:pt x="4675" y="40522"/>
                </a:lnTo>
                <a:lnTo>
                  <a:pt x="0" y="112582"/>
                </a:lnTo>
                <a:lnTo>
                  <a:pt x="1141" y="128289"/>
                </a:lnTo>
                <a:lnTo>
                  <a:pt x="18811" y="164853"/>
                </a:lnTo>
                <a:lnTo>
                  <a:pt x="54574" y="181816"/>
                </a:lnTo>
                <a:lnTo>
                  <a:pt x="69825" y="182947"/>
                </a:lnTo>
                <a:lnTo>
                  <a:pt x="84746" y="181847"/>
                </a:lnTo>
                <a:lnTo>
                  <a:pt x="97845" y="178549"/>
                </a:lnTo>
                <a:lnTo>
                  <a:pt x="109122" y="173052"/>
                </a:lnTo>
                <a:lnTo>
                  <a:pt x="118577" y="165356"/>
                </a:lnTo>
                <a:lnTo>
                  <a:pt x="123941" y="158571"/>
                </a:lnTo>
                <a:lnTo>
                  <a:pt x="69825" y="158571"/>
                </a:lnTo>
                <a:lnTo>
                  <a:pt x="60322" y="157801"/>
                </a:lnTo>
                <a:lnTo>
                  <a:pt x="29931" y="131681"/>
                </a:lnTo>
                <a:lnTo>
                  <a:pt x="27104" y="70364"/>
                </a:lnTo>
                <a:lnTo>
                  <a:pt x="27810" y="60155"/>
                </a:lnTo>
                <a:lnTo>
                  <a:pt x="51920" y="27454"/>
                </a:lnTo>
                <a:lnTo>
                  <a:pt x="69825" y="24376"/>
                </a:lnTo>
                <a:lnTo>
                  <a:pt x="123941" y="24376"/>
                </a:lnTo>
                <a:lnTo>
                  <a:pt x="118577" y="17591"/>
                </a:lnTo>
                <a:lnTo>
                  <a:pt x="109122" y="9894"/>
                </a:lnTo>
                <a:lnTo>
                  <a:pt x="97845" y="4397"/>
                </a:lnTo>
                <a:lnTo>
                  <a:pt x="84746" y="1099"/>
                </a:lnTo>
                <a:lnTo>
                  <a:pt x="69825" y="0"/>
                </a:lnTo>
                <a:close/>
              </a:path>
              <a:path w="1148715" h="183515">
                <a:moveTo>
                  <a:pt x="135917" y="113839"/>
                </a:moveTo>
                <a:lnTo>
                  <a:pt x="109028" y="113839"/>
                </a:lnTo>
                <a:lnTo>
                  <a:pt x="109028" y="118111"/>
                </a:lnTo>
                <a:lnTo>
                  <a:pt x="108415" y="126530"/>
                </a:lnTo>
                <a:lnTo>
                  <a:pt x="79107" y="157864"/>
                </a:lnTo>
                <a:lnTo>
                  <a:pt x="69825" y="158571"/>
                </a:lnTo>
                <a:lnTo>
                  <a:pt x="123941" y="158571"/>
                </a:lnTo>
                <a:lnTo>
                  <a:pt x="126171" y="155743"/>
                </a:lnTo>
                <a:lnTo>
                  <a:pt x="131582" y="144561"/>
                </a:lnTo>
                <a:lnTo>
                  <a:pt x="134833" y="131760"/>
                </a:lnTo>
                <a:lnTo>
                  <a:pt x="135860" y="118111"/>
                </a:lnTo>
                <a:lnTo>
                  <a:pt x="135917" y="113839"/>
                </a:lnTo>
                <a:close/>
              </a:path>
              <a:path w="1148715" h="183515">
                <a:moveTo>
                  <a:pt x="123941" y="24376"/>
                </a:moveTo>
                <a:lnTo>
                  <a:pt x="69825" y="24376"/>
                </a:lnTo>
                <a:lnTo>
                  <a:pt x="79107" y="25083"/>
                </a:lnTo>
                <a:lnTo>
                  <a:pt x="87102" y="27203"/>
                </a:lnTo>
                <a:lnTo>
                  <a:pt x="109028" y="64835"/>
                </a:lnTo>
                <a:lnTo>
                  <a:pt x="109028" y="67097"/>
                </a:lnTo>
                <a:lnTo>
                  <a:pt x="135917" y="67097"/>
                </a:lnTo>
                <a:lnTo>
                  <a:pt x="135860" y="64835"/>
                </a:lnTo>
                <a:lnTo>
                  <a:pt x="134821" y="51139"/>
                </a:lnTo>
                <a:lnTo>
                  <a:pt x="131582" y="38386"/>
                </a:lnTo>
                <a:lnTo>
                  <a:pt x="126163" y="27187"/>
                </a:lnTo>
                <a:lnTo>
                  <a:pt x="123941" y="24376"/>
                </a:lnTo>
                <a:close/>
              </a:path>
              <a:path w="1148715" h="183515">
                <a:moveTo>
                  <a:pt x="191349" y="55537"/>
                </a:moveTo>
                <a:lnTo>
                  <a:pt x="165464" y="55537"/>
                </a:lnTo>
                <a:lnTo>
                  <a:pt x="165464" y="129922"/>
                </a:lnTo>
                <a:lnTo>
                  <a:pt x="181715" y="171219"/>
                </a:lnTo>
                <a:lnTo>
                  <a:pt x="214217" y="181690"/>
                </a:lnTo>
                <a:lnTo>
                  <a:pt x="222478" y="181282"/>
                </a:lnTo>
                <a:lnTo>
                  <a:pt x="253420" y="160832"/>
                </a:lnTo>
                <a:lnTo>
                  <a:pt x="282822" y="160832"/>
                </a:lnTo>
                <a:lnTo>
                  <a:pt x="282822" y="159576"/>
                </a:lnTo>
                <a:lnTo>
                  <a:pt x="212207" y="159576"/>
                </a:lnTo>
                <a:lnTo>
                  <a:pt x="204751" y="157063"/>
                </a:lnTo>
                <a:lnTo>
                  <a:pt x="199390" y="152037"/>
                </a:lnTo>
                <a:lnTo>
                  <a:pt x="194029" y="146843"/>
                </a:lnTo>
                <a:lnTo>
                  <a:pt x="191349" y="138885"/>
                </a:lnTo>
                <a:lnTo>
                  <a:pt x="191349" y="55537"/>
                </a:lnTo>
                <a:close/>
              </a:path>
              <a:path w="1148715" h="183515">
                <a:moveTo>
                  <a:pt x="282822" y="160832"/>
                </a:moveTo>
                <a:lnTo>
                  <a:pt x="257441" y="160832"/>
                </a:lnTo>
                <a:lnTo>
                  <a:pt x="257441" y="179429"/>
                </a:lnTo>
                <a:lnTo>
                  <a:pt x="282822" y="179429"/>
                </a:lnTo>
                <a:lnTo>
                  <a:pt x="282822" y="160832"/>
                </a:lnTo>
                <a:close/>
              </a:path>
              <a:path w="1148715" h="183515">
                <a:moveTo>
                  <a:pt x="282822" y="55537"/>
                </a:moveTo>
                <a:lnTo>
                  <a:pt x="256938" y="55537"/>
                </a:lnTo>
                <a:lnTo>
                  <a:pt x="256938" y="118111"/>
                </a:lnTo>
                <a:lnTo>
                  <a:pt x="256326" y="127582"/>
                </a:lnTo>
                <a:lnTo>
                  <a:pt x="229279" y="158916"/>
                </a:lnTo>
                <a:lnTo>
                  <a:pt x="221756" y="159576"/>
                </a:lnTo>
                <a:lnTo>
                  <a:pt x="282822" y="159576"/>
                </a:lnTo>
                <a:lnTo>
                  <a:pt x="282822" y="55537"/>
                </a:lnTo>
                <a:close/>
              </a:path>
              <a:path w="1148715" h="183515">
                <a:moveTo>
                  <a:pt x="337671" y="134697"/>
                </a:moveTo>
                <a:lnTo>
                  <a:pt x="313546" y="140477"/>
                </a:lnTo>
                <a:lnTo>
                  <a:pt x="316059" y="150482"/>
                </a:lnTo>
                <a:lnTo>
                  <a:pt x="320080" y="159136"/>
                </a:lnTo>
                <a:lnTo>
                  <a:pt x="360539" y="182287"/>
                </a:lnTo>
                <a:lnTo>
                  <a:pt x="371848" y="182947"/>
                </a:lnTo>
                <a:lnTo>
                  <a:pt x="383017" y="182287"/>
                </a:lnTo>
                <a:lnTo>
                  <a:pt x="418233" y="162089"/>
                </a:lnTo>
                <a:lnTo>
                  <a:pt x="366319" y="162089"/>
                </a:lnTo>
                <a:lnTo>
                  <a:pt x="361125" y="161251"/>
                </a:lnTo>
                <a:lnTo>
                  <a:pt x="339011" y="141566"/>
                </a:lnTo>
                <a:lnTo>
                  <a:pt x="337671" y="134697"/>
                </a:lnTo>
                <a:close/>
              </a:path>
              <a:path w="1148715" h="183515">
                <a:moveTo>
                  <a:pt x="366570" y="52019"/>
                </a:moveTo>
                <a:lnTo>
                  <a:pt x="326174" y="67097"/>
                </a:lnTo>
                <a:lnTo>
                  <a:pt x="318823" y="88960"/>
                </a:lnTo>
                <a:lnTo>
                  <a:pt x="318823" y="96834"/>
                </a:lnTo>
                <a:lnTo>
                  <a:pt x="348058" y="122970"/>
                </a:lnTo>
                <a:lnTo>
                  <a:pt x="380811" y="129671"/>
                </a:lnTo>
                <a:lnTo>
                  <a:pt x="387009" y="131598"/>
                </a:lnTo>
                <a:lnTo>
                  <a:pt x="395386" y="136289"/>
                </a:lnTo>
                <a:lnTo>
                  <a:pt x="397480" y="139974"/>
                </a:lnTo>
                <a:lnTo>
                  <a:pt x="397480" y="150026"/>
                </a:lnTo>
                <a:lnTo>
                  <a:pt x="395219" y="154131"/>
                </a:lnTo>
                <a:lnTo>
                  <a:pt x="390695" y="157314"/>
                </a:lnTo>
                <a:lnTo>
                  <a:pt x="386339" y="160497"/>
                </a:lnTo>
                <a:lnTo>
                  <a:pt x="380057" y="162089"/>
                </a:lnTo>
                <a:lnTo>
                  <a:pt x="418233" y="162089"/>
                </a:lnTo>
                <a:lnTo>
                  <a:pt x="419406" y="160267"/>
                </a:lnTo>
                <a:lnTo>
                  <a:pt x="421998" y="152524"/>
                </a:lnTo>
                <a:lnTo>
                  <a:pt x="422862" y="143744"/>
                </a:lnTo>
                <a:lnTo>
                  <a:pt x="422862" y="135367"/>
                </a:lnTo>
                <a:lnTo>
                  <a:pt x="420684" y="128666"/>
                </a:lnTo>
                <a:lnTo>
                  <a:pt x="416328" y="123640"/>
                </a:lnTo>
                <a:lnTo>
                  <a:pt x="412140" y="118614"/>
                </a:lnTo>
                <a:lnTo>
                  <a:pt x="406360" y="114760"/>
                </a:lnTo>
                <a:lnTo>
                  <a:pt x="391617" y="109399"/>
                </a:lnTo>
                <a:lnTo>
                  <a:pt x="383491" y="107305"/>
                </a:lnTo>
                <a:lnTo>
                  <a:pt x="359115" y="103117"/>
                </a:lnTo>
                <a:lnTo>
                  <a:pt x="353754" y="101358"/>
                </a:lnTo>
                <a:lnTo>
                  <a:pt x="349733" y="99012"/>
                </a:lnTo>
                <a:lnTo>
                  <a:pt x="345880" y="96667"/>
                </a:lnTo>
                <a:lnTo>
                  <a:pt x="343953" y="92981"/>
                </a:lnTo>
                <a:lnTo>
                  <a:pt x="343953" y="83264"/>
                </a:lnTo>
                <a:lnTo>
                  <a:pt x="345964" y="79662"/>
                </a:lnTo>
                <a:lnTo>
                  <a:pt x="349984" y="77149"/>
                </a:lnTo>
                <a:lnTo>
                  <a:pt x="354005" y="74468"/>
                </a:lnTo>
                <a:lnTo>
                  <a:pt x="359534" y="73128"/>
                </a:lnTo>
                <a:lnTo>
                  <a:pt x="412248" y="73128"/>
                </a:lnTo>
                <a:lnTo>
                  <a:pt x="411930" y="72563"/>
                </a:lnTo>
                <a:lnTo>
                  <a:pt x="376528" y="52616"/>
                </a:lnTo>
                <a:lnTo>
                  <a:pt x="366570" y="52019"/>
                </a:lnTo>
                <a:close/>
              </a:path>
              <a:path w="1148715" h="183515">
                <a:moveTo>
                  <a:pt x="412248" y="73128"/>
                </a:moveTo>
                <a:lnTo>
                  <a:pt x="373774" y="73128"/>
                </a:lnTo>
                <a:lnTo>
                  <a:pt x="379805" y="74720"/>
                </a:lnTo>
                <a:lnTo>
                  <a:pt x="384664" y="77903"/>
                </a:lnTo>
                <a:lnTo>
                  <a:pt x="389522" y="80919"/>
                </a:lnTo>
                <a:lnTo>
                  <a:pt x="392706" y="86196"/>
                </a:lnTo>
                <a:lnTo>
                  <a:pt x="394213" y="93735"/>
                </a:lnTo>
                <a:lnTo>
                  <a:pt x="418338" y="86950"/>
                </a:lnTo>
                <a:lnTo>
                  <a:pt x="415731" y="79332"/>
                </a:lnTo>
                <a:lnTo>
                  <a:pt x="412248" y="73128"/>
                </a:lnTo>
                <a:close/>
              </a:path>
              <a:path w="1148715" h="183515">
                <a:moveTo>
                  <a:pt x="498164" y="77400"/>
                </a:moveTo>
                <a:lnTo>
                  <a:pt x="472280" y="77400"/>
                </a:lnTo>
                <a:lnTo>
                  <a:pt x="472280" y="162089"/>
                </a:lnTo>
                <a:lnTo>
                  <a:pt x="474458" y="168120"/>
                </a:lnTo>
                <a:lnTo>
                  <a:pt x="478814" y="172643"/>
                </a:lnTo>
                <a:lnTo>
                  <a:pt x="483337" y="177167"/>
                </a:lnTo>
                <a:lnTo>
                  <a:pt x="489368" y="179429"/>
                </a:lnTo>
                <a:lnTo>
                  <a:pt x="531084" y="179429"/>
                </a:lnTo>
                <a:lnTo>
                  <a:pt x="531084" y="157565"/>
                </a:lnTo>
                <a:lnTo>
                  <a:pt x="500509" y="157565"/>
                </a:lnTo>
                <a:lnTo>
                  <a:pt x="498164" y="155052"/>
                </a:lnTo>
                <a:lnTo>
                  <a:pt x="498164" y="77400"/>
                </a:lnTo>
                <a:close/>
              </a:path>
              <a:path w="1148715" h="183515">
                <a:moveTo>
                  <a:pt x="535105" y="55537"/>
                </a:moveTo>
                <a:lnTo>
                  <a:pt x="438103" y="55537"/>
                </a:lnTo>
                <a:lnTo>
                  <a:pt x="438103" y="77400"/>
                </a:lnTo>
                <a:lnTo>
                  <a:pt x="535105" y="77400"/>
                </a:lnTo>
                <a:lnTo>
                  <a:pt x="535105" y="55537"/>
                </a:lnTo>
                <a:close/>
              </a:path>
              <a:path w="1148715" h="183515">
                <a:moveTo>
                  <a:pt x="498164" y="14575"/>
                </a:moveTo>
                <a:lnTo>
                  <a:pt x="472280" y="14575"/>
                </a:lnTo>
                <a:lnTo>
                  <a:pt x="472280" y="55537"/>
                </a:lnTo>
                <a:lnTo>
                  <a:pt x="498164" y="55537"/>
                </a:lnTo>
                <a:lnTo>
                  <a:pt x="498164" y="14575"/>
                </a:lnTo>
                <a:close/>
              </a:path>
              <a:path w="1148715" h="183515">
                <a:moveTo>
                  <a:pt x="619148" y="52019"/>
                </a:moveTo>
                <a:lnTo>
                  <a:pt x="579191" y="64113"/>
                </a:lnTo>
                <a:lnTo>
                  <a:pt x="557139" y="97379"/>
                </a:lnTo>
                <a:lnTo>
                  <a:pt x="555066" y="115598"/>
                </a:lnTo>
                <a:lnTo>
                  <a:pt x="555066" y="119368"/>
                </a:lnTo>
                <a:lnTo>
                  <a:pt x="567882" y="160047"/>
                </a:lnTo>
                <a:lnTo>
                  <a:pt x="601557" y="181062"/>
                </a:lnTo>
                <a:lnTo>
                  <a:pt x="619148" y="182947"/>
                </a:lnTo>
                <a:lnTo>
                  <a:pt x="628195" y="182476"/>
                </a:lnTo>
                <a:lnTo>
                  <a:pt x="665324" y="165984"/>
                </a:lnTo>
                <a:lnTo>
                  <a:pt x="670797" y="159827"/>
                </a:lnTo>
                <a:lnTo>
                  <a:pt x="619148" y="159827"/>
                </a:lnTo>
                <a:lnTo>
                  <a:pt x="611106" y="159152"/>
                </a:lnTo>
                <a:lnTo>
                  <a:pt x="581610" y="127770"/>
                </a:lnTo>
                <a:lnTo>
                  <a:pt x="581004" y="119368"/>
                </a:lnTo>
                <a:lnTo>
                  <a:pt x="581004" y="115598"/>
                </a:lnTo>
                <a:lnTo>
                  <a:pt x="603818" y="77903"/>
                </a:lnTo>
                <a:lnTo>
                  <a:pt x="619148" y="75139"/>
                </a:lnTo>
                <a:lnTo>
                  <a:pt x="670621" y="75139"/>
                </a:lnTo>
                <a:lnTo>
                  <a:pt x="665324" y="69233"/>
                </a:lnTo>
                <a:lnTo>
                  <a:pt x="628195" y="52506"/>
                </a:lnTo>
                <a:lnTo>
                  <a:pt x="619148" y="52019"/>
                </a:lnTo>
                <a:close/>
              </a:path>
              <a:path w="1148715" h="183515">
                <a:moveTo>
                  <a:pt x="670621" y="75139"/>
                </a:moveTo>
                <a:lnTo>
                  <a:pt x="619148" y="75139"/>
                </a:lnTo>
                <a:lnTo>
                  <a:pt x="627393" y="75830"/>
                </a:lnTo>
                <a:lnTo>
                  <a:pt x="634791" y="77903"/>
                </a:lnTo>
                <a:lnTo>
                  <a:pt x="657542" y="115598"/>
                </a:lnTo>
                <a:lnTo>
                  <a:pt x="657541" y="119368"/>
                </a:lnTo>
                <a:lnTo>
                  <a:pt x="641105" y="153749"/>
                </a:lnTo>
                <a:lnTo>
                  <a:pt x="619148" y="159827"/>
                </a:lnTo>
                <a:lnTo>
                  <a:pt x="670797" y="159827"/>
                </a:lnTo>
                <a:lnTo>
                  <a:pt x="683481" y="119368"/>
                </a:lnTo>
                <a:lnTo>
                  <a:pt x="683481" y="115598"/>
                </a:lnTo>
                <a:lnTo>
                  <a:pt x="682962" y="106143"/>
                </a:lnTo>
                <a:lnTo>
                  <a:pt x="681408" y="97379"/>
                </a:lnTo>
                <a:lnTo>
                  <a:pt x="678816" y="89306"/>
                </a:lnTo>
                <a:lnTo>
                  <a:pt x="675188" y="81924"/>
                </a:lnTo>
                <a:lnTo>
                  <a:pt x="670621" y="75139"/>
                </a:lnTo>
                <a:close/>
              </a:path>
              <a:path w="1148715" h="183515">
                <a:moveTo>
                  <a:pt x="741088" y="55537"/>
                </a:moveTo>
                <a:lnTo>
                  <a:pt x="715706" y="55537"/>
                </a:lnTo>
                <a:lnTo>
                  <a:pt x="715706" y="179429"/>
                </a:lnTo>
                <a:lnTo>
                  <a:pt x="741590" y="179429"/>
                </a:lnTo>
                <a:lnTo>
                  <a:pt x="741590" y="95829"/>
                </a:lnTo>
                <a:lnTo>
                  <a:pt x="744020" y="88374"/>
                </a:lnTo>
                <a:lnTo>
                  <a:pt x="753737" y="77987"/>
                </a:lnTo>
                <a:lnTo>
                  <a:pt x="760187" y="75390"/>
                </a:lnTo>
                <a:lnTo>
                  <a:pt x="889660" y="75390"/>
                </a:lnTo>
                <a:lnTo>
                  <a:pt x="888641" y="73631"/>
                </a:lnTo>
                <a:lnTo>
                  <a:pt x="812457" y="73631"/>
                </a:lnTo>
                <a:lnTo>
                  <a:pt x="810748" y="70113"/>
                </a:lnTo>
                <a:lnTo>
                  <a:pt x="741088" y="70113"/>
                </a:lnTo>
                <a:lnTo>
                  <a:pt x="741088" y="55537"/>
                </a:lnTo>
                <a:close/>
              </a:path>
              <a:path w="1148715" h="183515">
                <a:moveTo>
                  <a:pt x="836331" y="75390"/>
                </a:moveTo>
                <a:lnTo>
                  <a:pt x="775767" y="75390"/>
                </a:lnTo>
                <a:lnTo>
                  <a:pt x="781547" y="77484"/>
                </a:lnTo>
                <a:lnTo>
                  <a:pt x="785568" y="81672"/>
                </a:lnTo>
                <a:lnTo>
                  <a:pt x="789756" y="85693"/>
                </a:lnTo>
                <a:lnTo>
                  <a:pt x="791851" y="91473"/>
                </a:lnTo>
                <a:lnTo>
                  <a:pt x="791851" y="179429"/>
                </a:lnTo>
                <a:lnTo>
                  <a:pt x="817735" y="179429"/>
                </a:lnTo>
                <a:lnTo>
                  <a:pt x="817735" y="95829"/>
                </a:lnTo>
                <a:lnTo>
                  <a:pt x="820164" y="88374"/>
                </a:lnTo>
                <a:lnTo>
                  <a:pt x="829881" y="77987"/>
                </a:lnTo>
                <a:lnTo>
                  <a:pt x="836331" y="75390"/>
                </a:lnTo>
                <a:close/>
              </a:path>
              <a:path w="1148715" h="183515">
                <a:moveTo>
                  <a:pt x="889660" y="75390"/>
                </a:moveTo>
                <a:lnTo>
                  <a:pt x="851912" y="75390"/>
                </a:lnTo>
                <a:lnTo>
                  <a:pt x="857691" y="77484"/>
                </a:lnTo>
                <a:lnTo>
                  <a:pt x="861712" y="81672"/>
                </a:lnTo>
                <a:lnTo>
                  <a:pt x="865901" y="85693"/>
                </a:lnTo>
                <a:lnTo>
                  <a:pt x="867995" y="91473"/>
                </a:lnTo>
                <a:lnTo>
                  <a:pt x="867995" y="179429"/>
                </a:lnTo>
                <a:lnTo>
                  <a:pt x="893879" y="179429"/>
                </a:lnTo>
                <a:lnTo>
                  <a:pt x="893879" y="87452"/>
                </a:lnTo>
                <a:lnTo>
                  <a:pt x="892036" y="79494"/>
                </a:lnTo>
                <a:lnTo>
                  <a:pt x="889660" y="75390"/>
                </a:lnTo>
                <a:close/>
              </a:path>
              <a:path w="1148715" h="183515">
                <a:moveTo>
                  <a:pt x="860204" y="53527"/>
                </a:moveTo>
                <a:lnTo>
                  <a:pt x="842111" y="53527"/>
                </a:lnTo>
                <a:lnTo>
                  <a:pt x="834320" y="55453"/>
                </a:lnTo>
                <a:lnTo>
                  <a:pt x="828792" y="59307"/>
                </a:lnTo>
                <a:lnTo>
                  <a:pt x="823431" y="63160"/>
                </a:lnTo>
                <a:lnTo>
                  <a:pt x="819326" y="67935"/>
                </a:lnTo>
                <a:lnTo>
                  <a:pt x="816478" y="73631"/>
                </a:lnTo>
                <a:lnTo>
                  <a:pt x="888641" y="73631"/>
                </a:lnTo>
                <a:lnTo>
                  <a:pt x="884664" y="66594"/>
                </a:lnTo>
                <a:lnTo>
                  <a:pt x="879722" y="61736"/>
                </a:lnTo>
                <a:lnTo>
                  <a:pt x="873523" y="58553"/>
                </a:lnTo>
                <a:lnTo>
                  <a:pt x="867325" y="55202"/>
                </a:lnTo>
                <a:lnTo>
                  <a:pt x="860204" y="53527"/>
                </a:lnTo>
                <a:close/>
              </a:path>
              <a:path w="1148715" h="183515">
                <a:moveTo>
                  <a:pt x="786741" y="53527"/>
                </a:moveTo>
                <a:lnTo>
                  <a:pt x="768647" y="53527"/>
                </a:lnTo>
                <a:lnTo>
                  <a:pt x="761611" y="55202"/>
                </a:lnTo>
                <a:lnTo>
                  <a:pt x="751224" y="61903"/>
                </a:lnTo>
                <a:lnTo>
                  <a:pt x="747454" y="65757"/>
                </a:lnTo>
                <a:lnTo>
                  <a:pt x="745109" y="70113"/>
                </a:lnTo>
                <a:lnTo>
                  <a:pt x="810748" y="70113"/>
                </a:lnTo>
                <a:lnTo>
                  <a:pt x="809609" y="67767"/>
                </a:lnTo>
                <a:lnTo>
                  <a:pt x="805337" y="62992"/>
                </a:lnTo>
                <a:lnTo>
                  <a:pt x="799641" y="59307"/>
                </a:lnTo>
                <a:lnTo>
                  <a:pt x="794112" y="55453"/>
                </a:lnTo>
                <a:lnTo>
                  <a:pt x="786741" y="53527"/>
                </a:lnTo>
                <a:close/>
              </a:path>
              <a:path w="1148715" h="183515">
                <a:moveTo>
                  <a:pt x="986966" y="52019"/>
                </a:moveTo>
                <a:lnTo>
                  <a:pt x="948015" y="64380"/>
                </a:lnTo>
                <a:lnTo>
                  <a:pt x="927094" y="98007"/>
                </a:lnTo>
                <a:lnTo>
                  <a:pt x="925146" y="119116"/>
                </a:lnTo>
                <a:lnTo>
                  <a:pt x="925633" y="128383"/>
                </a:lnTo>
                <a:lnTo>
                  <a:pt x="942486" y="165544"/>
                </a:lnTo>
                <a:lnTo>
                  <a:pt x="978846" y="182460"/>
                </a:lnTo>
                <a:lnTo>
                  <a:pt x="987972" y="182947"/>
                </a:lnTo>
                <a:lnTo>
                  <a:pt x="996013" y="182617"/>
                </a:lnTo>
                <a:lnTo>
                  <a:pt x="1032954" y="164602"/>
                </a:lnTo>
                <a:lnTo>
                  <a:pt x="1036675" y="160330"/>
                </a:lnTo>
                <a:lnTo>
                  <a:pt x="988474" y="160330"/>
                </a:lnTo>
                <a:lnTo>
                  <a:pt x="980998" y="159733"/>
                </a:lnTo>
                <a:lnTo>
                  <a:pt x="952397" y="132404"/>
                </a:lnTo>
                <a:lnTo>
                  <a:pt x="951533" y="124645"/>
                </a:lnTo>
                <a:lnTo>
                  <a:pt x="1046776" y="124645"/>
                </a:lnTo>
                <a:lnTo>
                  <a:pt x="1046776" y="114844"/>
                </a:lnTo>
                <a:lnTo>
                  <a:pt x="1046305" y="105719"/>
                </a:lnTo>
                <a:lnTo>
                  <a:pt x="1046151" y="104792"/>
                </a:lnTo>
                <a:lnTo>
                  <a:pt x="951784" y="104792"/>
                </a:lnTo>
                <a:lnTo>
                  <a:pt x="953124" y="95410"/>
                </a:lnTo>
                <a:lnTo>
                  <a:pt x="956810" y="88122"/>
                </a:lnTo>
                <a:lnTo>
                  <a:pt x="969040" y="77568"/>
                </a:lnTo>
                <a:lnTo>
                  <a:pt x="976998" y="74887"/>
                </a:lnTo>
                <a:lnTo>
                  <a:pt x="1034762" y="74887"/>
                </a:lnTo>
                <a:lnTo>
                  <a:pt x="1030190" y="69421"/>
                </a:lnTo>
                <a:lnTo>
                  <a:pt x="995605" y="52521"/>
                </a:lnTo>
                <a:lnTo>
                  <a:pt x="986966" y="52019"/>
                </a:lnTo>
                <a:close/>
              </a:path>
              <a:path w="1148715" h="183515">
                <a:moveTo>
                  <a:pt x="1021897" y="138718"/>
                </a:moveTo>
                <a:lnTo>
                  <a:pt x="1019217" y="144414"/>
                </a:lnTo>
                <a:lnTo>
                  <a:pt x="1015363" y="149440"/>
                </a:lnTo>
                <a:lnTo>
                  <a:pt x="1010337" y="153796"/>
                </a:lnTo>
                <a:lnTo>
                  <a:pt x="1005479" y="158152"/>
                </a:lnTo>
                <a:lnTo>
                  <a:pt x="998191" y="160330"/>
                </a:lnTo>
                <a:lnTo>
                  <a:pt x="1036675" y="160330"/>
                </a:lnTo>
                <a:lnTo>
                  <a:pt x="1037478" y="159408"/>
                </a:lnTo>
                <a:lnTo>
                  <a:pt x="1040912" y="154466"/>
                </a:lnTo>
                <a:lnTo>
                  <a:pt x="1043258" y="149775"/>
                </a:lnTo>
                <a:lnTo>
                  <a:pt x="1021897" y="138718"/>
                </a:lnTo>
                <a:close/>
              </a:path>
              <a:path w="1148715" h="183515">
                <a:moveTo>
                  <a:pt x="1034762" y="74887"/>
                </a:moveTo>
                <a:lnTo>
                  <a:pt x="996432" y="74887"/>
                </a:lnTo>
                <a:lnTo>
                  <a:pt x="1004306" y="77568"/>
                </a:lnTo>
                <a:lnTo>
                  <a:pt x="1010337" y="82929"/>
                </a:lnTo>
                <a:lnTo>
                  <a:pt x="1016369" y="88122"/>
                </a:lnTo>
                <a:lnTo>
                  <a:pt x="1019719" y="95410"/>
                </a:lnTo>
                <a:lnTo>
                  <a:pt x="1020389" y="104792"/>
                </a:lnTo>
                <a:lnTo>
                  <a:pt x="1046151" y="104792"/>
                </a:lnTo>
                <a:lnTo>
                  <a:pt x="1044891" y="97190"/>
                </a:lnTo>
                <a:lnTo>
                  <a:pt x="1042535" y="89259"/>
                </a:lnTo>
                <a:lnTo>
                  <a:pt x="1039237" y="81924"/>
                </a:lnTo>
                <a:lnTo>
                  <a:pt x="1035090" y="75280"/>
                </a:lnTo>
                <a:lnTo>
                  <a:pt x="1034762" y="74887"/>
                </a:lnTo>
                <a:close/>
              </a:path>
              <a:path w="1148715" h="183515">
                <a:moveTo>
                  <a:pt x="1103315" y="55537"/>
                </a:moveTo>
                <a:lnTo>
                  <a:pt x="1077933" y="55537"/>
                </a:lnTo>
                <a:lnTo>
                  <a:pt x="1077933" y="179429"/>
                </a:lnTo>
                <a:lnTo>
                  <a:pt x="1103817" y="179429"/>
                </a:lnTo>
                <a:lnTo>
                  <a:pt x="1103817" y="97002"/>
                </a:lnTo>
                <a:lnTo>
                  <a:pt x="1106498" y="89965"/>
                </a:lnTo>
                <a:lnTo>
                  <a:pt x="1111859" y="85442"/>
                </a:lnTo>
                <a:lnTo>
                  <a:pt x="1117220" y="80751"/>
                </a:lnTo>
                <a:lnTo>
                  <a:pt x="1124089" y="78405"/>
                </a:lnTo>
                <a:lnTo>
                  <a:pt x="1148298" y="78405"/>
                </a:lnTo>
                <a:lnTo>
                  <a:pt x="1148298" y="70113"/>
                </a:lnTo>
                <a:lnTo>
                  <a:pt x="1103315" y="70113"/>
                </a:lnTo>
                <a:lnTo>
                  <a:pt x="1103315" y="55537"/>
                </a:lnTo>
                <a:close/>
              </a:path>
              <a:path w="1148715" h="183515">
                <a:moveTo>
                  <a:pt x="1148298" y="55034"/>
                </a:moveTo>
                <a:lnTo>
                  <a:pt x="1126937" y="55034"/>
                </a:lnTo>
                <a:lnTo>
                  <a:pt x="1121409" y="56291"/>
                </a:lnTo>
                <a:lnTo>
                  <a:pt x="1116885" y="58804"/>
                </a:lnTo>
                <a:lnTo>
                  <a:pt x="1112529" y="61149"/>
                </a:lnTo>
                <a:lnTo>
                  <a:pt x="1109346" y="64919"/>
                </a:lnTo>
                <a:lnTo>
                  <a:pt x="1107336" y="70113"/>
                </a:lnTo>
                <a:lnTo>
                  <a:pt x="1148298" y="70113"/>
                </a:lnTo>
                <a:lnTo>
                  <a:pt x="1148298" y="55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99559" y="4640696"/>
            <a:ext cx="2295263" cy="550768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4429184" y="4767473"/>
            <a:ext cx="2059305" cy="234950"/>
          </a:xfrm>
          <a:custGeom>
            <a:avLst/>
            <a:gdLst/>
            <a:ahLst/>
            <a:cxnLst/>
            <a:rect l="l" t="t" r="r" b="b"/>
            <a:pathLst>
              <a:path w="2059304" h="234950">
                <a:moveTo>
                  <a:pt x="1946840" y="0"/>
                </a:moveTo>
                <a:lnTo>
                  <a:pt x="1936895" y="0"/>
                </a:lnTo>
                <a:lnTo>
                  <a:pt x="1924628" y="12267"/>
                </a:lnTo>
                <a:lnTo>
                  <a:pt x="1924628" y="22212"/>
                </a:lnTo>
                <a:lnTo>
                  <a:pt x="2019610" y="117194"/>
                </a:lnTo>
                <a:lnTo>
                  <a:pt x="1924628" y="212176"/>
                </a:lnTo>
                <a:lnTo>
                  <a:pt x="1924628" y="222121"/>
                </a:lnTo>
                <a:lnTo>
                  <a:pt x="1936895" y="234388"/>
                </a:lnTo>
                <a:lnTo>
                  <a:pt x="1946840" y="234388"/>
                </a:lnTo>
                <a:lnTo>
                  <a:pt x="2048328" y="132900"/>
                </a:lnTo>
                <a:lnTo>
                  <a:pt x="2041822" y="132900"/>
                </a:lnTo>
                <a:lnTo>
                  <a:pt x="2041822" y="101487"/>
                </a:lnTo>
                <a:lnTo>
                  <a:pt x="2048328" y="101487"/>
                </a:lnTo>
                <a:lnTo>
                  <a:pt x="1946840" y="0"/>
                </a:lnTo>
                <a:close/>
              </a:path>
              <a:path w="2059304" h="234950">
                <a:moveTo>
                  <a:pt x="2003904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2003904" y="132900"/>
                </a:lnTo>
                <a:lnTo>
                  <a:pt x="2019610" y="117194"/>
                </a:lnTo>
                <a:lnTo>
                  <a:pt x="2003904" y="101487"/>
                </a:lnTo>
                <a:close/>
              </a:path>
              <a:path w="2059304" h="234950">
                <a:moveTo>
                  <a:pt x="2048328" y="101487"/>
                </a:moveTo>
                <a:lnTo>
                  <a:pt x="2041822" y="101487"/>
                </a:lnTo>
                <a:lnTo>
                  <a:pt x="2041822" y="132900"/>
                </a:lnTo>
                <a:lnTo>
                  <a:pt x="2048328" y="132900"/>
                </a:lnTo>
                <a:lnTo>
                  <a:pt x="2059062" y="122166"/>
                </a:lnTo>
                <a:lnTo>
                  <a:pt x="2059062" y="112221"/>
                </a:lnTo>
                <a:lnTo>
                  <a:pt x="2048328" y="101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025903" y="4767473"/>
            <a:ext cx="2059305" cy="234950"/>
          </a:xfrm>
          <a:custGeom>
            <a:avLst/>
            <a:gdLst/>
            <a:ahLst/>
            <a:cxnLst/>
            <a:rect l="l" t="t" r="r" b="b"/>
            <a:pathLst>
              <a:path w="2059304" h="234950">
                <a:moveTo>
                  <a:pt x="1946840" y="0"/>
                </a:moveTo>
                <a:lnTo>
                  <a:pt x="1936895" y="0"/>
                </a:lnTo>
                <a:lnTo>
                  <a:pt x="1924628" y="12267"/>
                </a:lnTo>
                <a:lnTo>
                  <a:pt x="1924628" y="22212"/>
                </a:lnTo>
                <a:lnTo>
                  <a:pt x="2019610" y="117194"/>
                </a:lnTo>
                <a:lnTo>
                  <a:pt x="1924628" y="212176"/>
                </a:lnTo>
                <a:lnTo>
                  <a:pt x="1924628" y="222121"/>
                </a:lnTo>
                <a:lnTo>
                  <a:pt x="1936895" y="234388"/>
                </a:lnTo>
                <a:lnTo>
                  <a:pt x="1946840" y="234388"/>
                </a:lnTo>
                <a:lnTo>
                  <a:pt x="2048328" y="132900"/>
                </a:lnTo>
                <a:lnTo>
                  <a:pt x="2041822" y="132900"/>
                </a:lnTo>
                <a:lnTo>
                  <a:pt x="2041822" y="101487"/>
                </a:lnTo>
                <a:lnTo>
                  <a:pt x="2048328" y="101487"/>
                </a:lnTo>
                <a:lnTo>
                  <a:pt x="1946840" y="0"/>
                </a:lnTo>
                <a:close/>
              </a:path>
              <a:path w="2059304" h="234950">
                <a:moveTo>
                  <a:pt x="2003904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2003904" y="132900"/>
                </a:lnTo>
                <a:lnTo>
                  <a:pt x="2019610" y="117194"/>
                </a:lnTo>
                <a:lnTo>
                  <a:pt x="2003904" y="101487"/>
                </a:lnTo>
                <a:close/>
              </a:path>
              <a:path w="2059304" h="234950">
                <a:moveTo>
                  <a:pt x="2048328" y="101487"/>
                </a:moveTo>
                <a:lnTo>
                  <a:pt x="2041822" y="101487"/>
                </a:lnTo>
                <a:lnTo>
                  <a:pt x="2041822" y="132900"/>
                </a:lnTo>
                <a:lnTo>
                  <a:pt x="2048328" y="132900"/>
                </a:lnTo>
                <a:lnTo>
                  <a:pt x="2059062" y="122166"/>
                </a:lnTo>
                <a:lnTo>
                  <a:pt x="2059062" y="112221"/>
                </a:lnTo>
                <a:lnTo>
                  <a:pt x="2048328" y="101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622621" y="4767473"/>
            <a:ext cx="2059305" cy="234950"/>
          </a:xfrm>
          <a:custGeom>
            <a:avLst/>
            <a:gdLst/>
            <a:ahLst/>
            <a:cxnLst/>
            <a:rect l="l" t="t" r="r" b="b"/>
            <a:pathLst>
              <a:path w="2059305" h="234950">
                <a:moveTo>
                  <a:pt x="1946840" y="0"/>
                </a:moveTo>
                <a:lnTo>
                  <a:pt x="1936895" y="0"/>
                </a:lnTo>
                <a:lnTo>
                  <a:pt x="1924628" y="12267"/>
                </a:lnTo>
                <a:lnTo>
                  <a:pt x="1924628" y="22212"/>
                </a:lnTo>
                <a:lnTo>
                  <a:pt x="2019610" y="117194"/>
                </a:lnTo>
                <a:lnTo>
                  <a:pt x="1924628" y="212176"/>
                </a:lnTo>
                <a:lnTo>
                  <a:pt x="1924628" y="222121"/>
                </a:lnTo>
                <a:lnTo>
                  <a:pt x="1936895" y="234388"/>
                </a:lnTo>
                <a:lnTo>
                  <a:pt x="1946840" y="234388"/>
                </a:lnTo>
                <a:lnTo>
                  <a:pt x="2048328" y="132900"/>
                </a:lnTo>
                <a:lnTo>
                  <a:pt x="2041822" y="132900"/>
                </a:lnTo>
                <a:lnTo>
                  <a:pt x="2041822" y="101487"/>
                </a:lnTo>
                <a:lnTo>
                  <a:pt x="2048328" y="101487"/>
                </a:lnTo>
                <a:lnTo>
                  <a:pt x="1946840" y="0"/>
                </a:lnTo>
                <a:close/>
              </a:path>
              <a:path w="2059305" h="234950">
                <a:moveTo>
                  <a:pt x="2003904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2003904" y="132900"/>
                </a:lnTo>
                <a:lnTo>
                  <a:pt x="2019610" y="117194"/>
                </a:lnTo>
                <a:lnTo>
                  <a:pt x="2003904" y="101487"/>
                </a:lnTo>
                <a:close/>
              </a:path>
              <a:path w="2059305" h="234950">
                <a:moveTo>
                  <a:pt x="2048328" y="101487"/>
                </a:moveTo>
                <a:lnTo>
                  <a:pt x="2041822" y="101487"/>
                </a:lnTo>
                <a:lnTo>
                  <a:pt x="2041822" y="132900"/>
                </a:lnTo>
                <a:lnTo>
                  <a:pt x="2048328" y="132900"/>
                </a:lnTo>
                <a:lnTo>
                  <a:pt x="2059062" y="122166"/>
                </a:lnTo>
                <a:lnTo>
                  <a:pt x="2059062" y="112221"/>
                </a:lnTo>
                <a:lnTo>
                  <a:pt x="2048328" y="101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605381" y="8908708"/>
            <a:ext cx="2059305" cy="234950"/>
          </a:xfrm>
          <a:custGeom>
            <a:avLst/>
            <a:gdLst/>
            <a:ahLst/>
            <a:cxnLst/>
            <a:rect l="l" t="t" r="r" b="b"/>
            <a:pathLst>
              <a:path w="2059305" h="234950">
                <a:moveTo>
                  <a:pt x="112222" y="234388"/>
                </a:moveTo>
                <a:lnTo>
                  <a:pt x="122166" y="234388"/>
                </a:lnTo>
                <a:lnTo>
                  <a:pt x="134433" y="222121"/>
                </a:lnTo>
                <a:lnTo>
                  <a:pt x="134433" y="212176"/>
                </a:lnTo>
                <a:lnTo>
                  <a:pt x="39451" y="117194"/>
                </a:lnTo>
                <a:lnTo>
                  <a:pt x="134433" y="22212"/>
                </a:lnTo>
                <a:lnTo>
                  <a:pt x="134433" y="12267"/>
                </a:lnTo>
                <a:lnTo>
                  <a:pt x="122166" y="0"/>
                </a:lnTo>
                <a:lnTo>
                  <a:pt x="112222" y="0"/>
                </a:lnTo>
                <a:lnTo>
                  <a:pt x="10734" y="101487"/>
                </a:lnTo>
                <a:lnTo>
                  <a:pt x="17239" y="101487"/>
                </a:lnTo>
                <a:lnTo>
                  <a:pt x="17239" y="132900"/>
                </a:lnTo>
                <a:lnTo>
                  <a:pt x="10733" y="132900"/>
                </a:lnTo>
                <a:lnTo>
                  <a:pt x="112222" y="234388"/>
                </a:lnTo>
                <a:close/>
              </a:path>
              <a:path w="2059305" h="234950">
                <a:moveTo>
                  <a:pt x="55158" y="132900"/>
                </a:moveTo>
                <a:lnTo>
                  <a:pt x="2059062" y="132900"/>
                </a:lnTo>
                <a:lnTo>
                  <a:pt x="2059062" y="101487"/>
                </a:lnTo>
                <a:lnTo>
                  <a:pt x="55158" y="101487"/>
                </a:lnTo>
                <a:lnTo>
                  <a:pt x="39451" y="117194"/>
                </a:lnTo>
                <a:lnTo>
                  <a:pt x="55158" y="132900"/>
                </a:lnTo>
                <a:close/>
              </a:path>
              <a:path w="2059305" h="234950">
                <a:moveTo>
                  <a:pt x="10733" y="132900"/>
                </a:moveTo>
                <a:lnTo>
                  <a:pt x="17239" y="132900"/>
                </a:lnTo>
                <a:lnTo>
                  <a:pt x="17239" y="101487"/>
                </a:lnTo>
                <a:lnTo>
                  <a:pt x="10734" y="101487"/>
                </a:lnTo>
                <a:lnTo>
                  <a:pt x="0" y="112221"/>
                </a:lnTo>
                <a:lnTo>
                  <a:pt x="0" y="122166"/>
                </a:lnTo>
                <a:lnTo>
                  <a:pt x="10733" y="13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824698" y="5936991"/>
            <a:ext cx="234950" cy="2059305"/>
          </a:xfrm>
          <a:custGeom>
            <a:avLst/>
            <a:gdLst/>
            <a:ahLst/>
            <a:cxnLst/>
            <a:rect l="l" t="t" r="r" b="b"/>
            <a:pathLst>
              <a:path w="234950" h="2059304">
                <a:moveTo>
                  <a:pt x="234388" y="1946840"/>
                </a:moveTo>
                <a:lnTo>
                  <a:pt x="234388" y="1936895"/>
                </a:lnTo>
                <a:lnTo>
                  <a:pt x="222120" y="1924628"/>
                </a:lnTo>
                <a:lnTo>
                  <a:pt x="212176" y="1924628"/>
                </a:lnTo>
                <a:lnTo>
                  <a:pt x="117194" y="2019610"/>
                </a:lnTo>
                <a:lnTo>
                  <a:pt x="22211" y="1924628"/>
                </a:lnTo>
                <a:lnTo>
                  <a:pt x="12267" y="1924628"/>
                </a:lnTo>
                <a:lnTo>
                  <a:pt x="0" y="1936895"/>
                </a:lnTo>
                <a:lnTo>
                  <a:pt x="0" y="1946840"/>
                </a:lnTo>
                <a:lnTo>
                  <a:pt x="101487" y="2048328"/>
                </a:lnTo>
                <a:lnTo>
                  <a:pt x="101487" y="2041822"/>
                </a:lnTo>
                <a:lnTo>
                  <a:pt x="132900" y="2041822"/>
                </a:lnTo>
                <a:lnTo>
                  <a:pt x="132900" y="2048328"/>
                </a:lnTo>
                <a:lnTo>
                  <a:pt x="234388" y="1946840"/>
                </a:lnTo>
                <a:close/>
              </a:path>
              <a:path w="234950" h="2059304">
                <a:moveTo>
                  <a:pt x="132900" y="2003904"/>
                </a:moveTo>
                <a:lnTo>
                  <a:pt x="132900" y="0"/>
                </a:lnTo>
                <a:lnTo>
                  <a:pt x="101487" y="0"/>
                </a:lnTo>
                <a:lnTo>
                  <a:pt x="101487" y="2003904"/>
                </a:lnTo>
                <a:lnTo>
                  <a:pt x="117194" y="2019610"/>
                </a:lnTo>
                <a:lnTo>
                  <a:pt x="132900" y="2003904"/>
                </a:lnTo>
                <a:close/>
              </a:path>
              <a:path w="234950" h="2059304">
                <a:moveTo>
                  <a:pt x="132900" y="2048328"/>
                </a:moveTo>
                <a:lnTo>
                  <a:pt x="132900" y="2041822"/>
                </a:lnTo>
                <a:lnTo>
                  <a:pt x="101487" y="2041822"/>
                </a:lnTo>
                <a:lnTo>
                  <a:pt x="101487" y="2048328"/>
                </a:lnTo>
                <a:lnTo>
                  <a:pt x="112221" y="2059062"/>
                </a:lnTo>
                <a:lnTo>
                  <a:pt x="122166" y="2059062"/>
                </a:lnTo>
                <a:lnTo>
                  <a:pt x="132900" y="204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29374" y="6879503"/>
            <a:ext cx="1706775" cy="3978537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2863410" y="6263683"/>
            <a:ext cx="608965" cy="176530"/>
          </a:xfrm>
          <a:custGeom>
            <a:avLst/>
            <a:gdLst/>
            <a:ahLst/>
            <a:cxnLst/>
            <a:rect l="l" t="t" r="r" b="b"/>
            <a:pathLst>
              <a:path w="608964" h="176529">
                <a:moveTo>
                  <a:pt x="136456" y="0"/>
                </a:moveTo>
                <a:lnTo>
                  <a:pt x="0" y="0"/>
                </a:lnTo>
                <a:lnTo>
                  <a:pt x="0" y="23119"/>
                </a:lnTo>
                <a:lnTo>
                  <a:pt x="47998" y="23119"/>
                </a:lnTo>
                <a:lnTo>
                  <a:pt x="55804" y="23622"/>
                </a:lnTo>
                <a:lnTo>
                  <a:pt x="82426" y="55286"/>
                </a:lnTo>
                <a:lnTo>
                  <a:pt x="81861" y="62825"/>
                </a:lnTo>
                <a:lnTo>
                  <a:pt x="47998" y="87201"/>
                </a:lnTo>
                <a:lnTo>
                  <a:pt x="0" y="87201"/>
                </a:lnTo>
                <a:lnTo>
                  <a:pt x="0" y="111829"/>
                </a:lnTo>
                <a:lnTo>
                  <a:pt x="66511" y="111829"/>
                </a:lnTo>
                <a:lnTo>
                  <a:pt x="70280" y="113169"/>
                </a:lnTo>
                <a:lnTo>
                  <a:pt x="72626" y="115849"/>
                </a:lnTo>
                <a:lnTo>
                  <a:pt x="75139" y="118362"/>
                </a:lnTo>
                <a:lnTo>
                  <a:pt x="76395" y="121881"/>
                </a:lnTo>
                <a:lnTo>
                  <a:pt x="76395" y="175910"/>
                </a:lnTo>
                <a:lnTo>
                  <a:pt x="103536" y="175910"/>
                </a:lnTo>
                <a:lnTo>
                  <a:pt x="103536" y="115431"/>
                </a:lnTo>
                <a:lnTo>
                  <a:pt x="101609" y="109818"/>
                </a:lnTo>
                <a:lnTo>
                  <a:pt x="93902" y="101777"/>
                </a:lnTo>
                <a:lnTo>
                  <a:pt x="88793" y="99682"/>
                </a:lnTo>
                <a:lnTo>
                  <a:pt x="82426" y="99515"/>
                </a:lnTo>
                <a:lnTo>
                  <a:pt x="82426" y="95494"/>
                </a:lnTo>
                <a:lnTo>
                  <a:pt x="108593" y="65479"/>
                </a:lnTo>
                <a:lnTo>
                  <a:pt x="109064" y="58301"/>
                </a:lnTo>
                <a:lnTo>
                  <a:pt x="109064" y="49590"/>
                </a:lnTo>
                <a:lnTo>
                  <a:pt x="107389" y="42721"/>
                </a:lnTo>
                <a:lnTo>
                  <a:pt x="104038" y="37695"/>
                </a:lnTo>
                <a:lnTo>
                  <a:pt x="100855" y="32501"/>
                </a:lnTo>
                <a:lnTo>
                  <a:pt x="96583" y="28313"/>
                </a:lnTo>
                <a:lnTo>
                  <a:pt x="91222" y="25130"/>
                </a:lnTo>
                <a:lnTo>
                  <a:pt x="91222" y="21360"/>
                </a:lnTo>
                <a:lnTo>
                  <a:pt x="136456" y="21360"/>
                </a:lnTo>
                <a:lnTo>
                  <a:pt x="136456" y="0"/>
                </a:lnTo>
                <a:close/>
              </a:path>
              <a:path w="608964" h="176529">
                <a:moveTo>
                  <a:pt x="81041" y="44480"/>
                </a:moveTo>
                <a:lnTo>
                  <a:pt x="0" y="44480"/>
                </a:lnTo>
                <a:lnTo>
                  <a:pt x="0" y="65840"/>
                </a:lnTo>
                <a:lnTo>
                  <a:pt x="81078" y="65840"/>
                </a:lnTo>
                <a:lnTo>
                  <a:pt x="81861" y="62825"/>
                </a:lnTo>
                <a:lnTo>
                  <a:pt x="82426" y="55286"/>
                </a:lnTo>
                <a:lnTo>
                  <a:pt x="81861" y="47653"/>
                </a:lnTo>
                <a:lnTo>
                  <a:pt x="81041" y="44480"/>
                </a:lnTo>
                <a:close/>
              </a:path>
              <a:path w="608964" h="176529">
                <a:moveTo>
                  <a:pt x="136456" y="44480"/>
                </a:moveTo>
                <a:lnTo>
                  <a:pt x="107818" y="44480"/>
                </a:lnTo>
                <a:lnTo>
                  <a:pt x="109064" y="49590"/>
                </a:lnTo>
                <a:lnTo>
                  <a:pt x="109064" y="58301"/>
                </a:lnTo>
                <a:lnTo>
                  <a:pt x="108593" y="65479"/>
                </a:lnTo>
                <a:lnTo>
                  <a:pt x="108514" y="65840"/>
                </a:lnTo>
                <a:lnTo>
                  <a:pt x="136456" y="65840"/>
                </a:lnTo>
                <a:lnTo>
                  <a:pt x="136456" y="44480"/>
                </a:lnTo>
                <a:close/>
              </a:path>
              <a:path w="608964" h="176529">
                <a:moveTo>
                  <a:pt x="331611" y="139974"/>
                </a:moveTo>
                <a:lnTo>
                  <a:pt x="305225" y="139974"/>
                </a:lnTo>
                <a:lnTo>
                  <a:pt x="305225" y="175910"/>
                </a:lnTo>
                <a:lnTo>
                  <a:pt x="331611" y="175910"/>
                </a:lnTo>
                <a:lnTo>
                  <a:pt x="331611" y="139974"/>
                </a:lnTo>
                <a:close/>
              </a:path>
              <a:path w="608964" h="176529">
                <a:moveTo>
                  <a:pt x="331611" y="0"/>
                </a:moveTo>
                <a:lnTo>
                  <a:pt x="283613" y="0"/>
                </a:lnTo>
                <a:lnTo>
                  <a:pt x="216264" y="109316"/>
                </a:lnTo>
                <a:lnTo>
                  <a:pt x="216264" y="139974"/>
                </a:lnTo>
                <a:lnTo>
                  <a:pt x="361265" y="139974"/>
                </a:lnTo>
                <a:lnTo>
                  <a:pt x="361265" y="116603"/>
                </a:lnTo>
                <a:lnTo>
                  <a:pt x="241897" y="116603"/>
                </a:lnTo>
                <a:lnTo>
                  <a:pt x="241897" y="113085"/>
                </a:lnTo>
                <a:lnTo>
                  <a:pt x="301204" y="16585"/>
                </a:lnTo>
                <a:lnTo>
                  <a:pt x="331611" y="16585"/>
                </a:lnTo>
                <a:lnTo>
                  <a:pt x="331611" y="0"/>
                </a:lnTo>
                <a:close/>
              </a:path>
              <a:path w="608964" h="176529">
                <a:moveTo>
                  <a:pt x="331611" y="16585"/>
                </a:moveTo>
                <a:lnTo>
                  <a:pt x="305225" y="16585"/>
                </a:lnTo>
                <a:lnTo>
                  <a:pt x="305225" y="116603"/>
                </a:lnTo>
                <a:lnTo>
                  <a:pt x="331611" y="116603"/>
                </a:lnTo>
                <a:lnTo>
                  <a:pt x="331611" y="16585"/>
                </a:lnTo>
                <a:close/>
              </a:path>
              <a:path w="608964" h="176529">
                <a:moveTo>
                  <a:pt x="489901" y="139974"/>
                </a:moveTo>
                <a:lnTo>
                  <a:pt x="463515" y="139974"/>
                </a:lnTo>
                <a:lnTo>
                  <a:pt x="463515" y="175910"/>
                </a:lnTo>
                <a:lnTo>
                  <a:pt x="489901" y="175910"/>
                </a:lnTo>
                <a:lnTo>
                  <a:pt x="489901" y="139974"/>
                </a:lnTo>
                <a:close/>
              </a:path>
              <a:path w="608964" h="176529">
                <a:moveTo>
                  <a:pt x="489901" y="0"/>
                </a:moveTo>
                <a:lnTo>
                  <a:pt x="441903" y="0"/>
                </a:lnTo>
                <a:lnTo>
                  <a:pt x="374554" y="109316"/>
                </a:lnTo>
                <a:lnTo>
                  <a:pt x="374554" y="139974"/>
                </a:lnTo>
                <a:lnTo>
                  <a:pt x="519555" y="139974"/>
                </a:lnTo>
                <a:lnTo>
                  <a:pt x="519555" y="116603"/>
                </a:lnTo>
                <a:lnTo>
                  <a:pt x="400187" y="116603"/>
                </a:lnTo>
                <a:lnTo>
                  <a:pt x="400187" y="113085"/>
                </a:lnTo>
                <a:lnTo>
                  <a:pt x="459494" y="16585"/>
                </a:lnTo>
                <a:lnTo>
                  <a:pt x="489901" y="16585"/>
                </a:lnTo>
                <a:lnTo>
                  <a:pt x="489901" y="0"/>
                </a:lnTo>
                <a:close/>
              </a:path>
              <a:path w="608964" h="176529">
                <a:moveTo>
                  <a:pt x="489901" y="16585"/>
                </a:moveTo>
                <a:lnTo>
                  <a:pt x="463515" y="16585"/>
                </a:lnTo>
                <a:lnTo>
                  <a:pt x="463515" y="116603"/>
                </a:lnTo>
                <a:lnTo>
                  <a:pt x="489901" y="116603"/>
                </a:lnTo>
                <a:lnTo>
                  <a:pt x="489901" y="16585"/>
                </a:lnTo>
                <a:close/>
              </a:path>
              <a:path w="608964" h="176529">
                <a:moveTo>
                  <a:pt x="608675" y="18596"/>
                </a:moveTo>
                <a:lnTo>
                  <a:pt x="582288" y="18596"/>
                </a:lnTo>
                <a:lnTo>
                  <a:pt x="582288" y="175910"/>
                </a:lnTo>
                <a:lnTo>
                  <a:pt x="608675" y="175910"/>
                </a:lnTo>
                <a:lnTo>
                  <a:pt x="608675" y="18596"/>
                </a:lnTo>
                <a:close/>
              </a:path>
              <a:path w="608964" h="176529">
                <a:moveTo>
                  <a:pt x="608675" y="0"/>
                </a:moveTo>
                <a:lnTo>
                  <a:pt x="560425" y="0"/>
                </a:lnTo>
                <a:lnTo>
                  <a:pt x="521473" y="77903"/>
                </a:lnTo>
                <a:lnTo>
                  <a:pt x="549368" y="77903"/>
                </a:lnTo>
                <a:lnTo>
                  <a:pt x="578267" y="18596"/>
                </a:lnTo>
                <a:lnTo>
                  <a:pt x="608675" y="18596"/>
                </a:lnTo>
                <a:lnTo>
                  <a:pt x="608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3759" y="6274154"/>
            <a:ext cx="1748575" cy="22617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97181" y="6263683"/>
            <a:ext cx="1898522" cy="22617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137225" y="10406636"/>
            <a:ext cx="1817939" cy="22968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410486" y="6176398"/>
            <a:ext cx="1407952" cy="22968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03613" y="2276370"/>
            <a:ext cx="16688250" cy="1017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4404" y="978567"/>
            <a:ext cx="3971290" cy="732155"/>
          </a:xfrm>
          <a:custGeom>
            <a:avLst/>
            <a:gdLst/>
            <a:ahLst/>
            <a:cxnLst/>
            <a:rect l="l" t="t" r="r" b="b"/>
            <a:pathLst>
              <a:path w="3971290" h="732155">
                <a:moveTo>
                  <a:pt x="130676" y="460383"/>
                </a:moveTo>
                <a:lnTo>
                  <a:pt x="0" y="460383"/>
                </a:lnTo>
                <a:lnTo>
                  <a:pt x="0" y="488529"/>
                </a:lnTo>
                <a:lnTo>
                  <a:pt x="8795" y="559396"/>
                </a:lnTo>
                <a:lnTo>
                  <a:pt x="35182" y="619206"/>
                </a:lnTo>
                <a:lnTo>
                  <a:pt x="77149" y="667204"/>
                </a:lnTo>
                <a:lnTo>
                  <a:pt x="132687" y="702638"/>
                </a:lnTo>
                <a:lnTo>
                  <a:pt x="199784" y="724501"/>
                </a:lnTo>
                <a:lnTo>
                  <a:pt x="276431" y="731789"/>
                </a:lnTo>
                <a:lnTo>
                  <a:pt x="315760" y="730093"/>
                </a:lnTo>
                <a:lnTo>
                  <a:pt x="386124" y="716522"/>
                </a:lnTo>
                <a:lnTo>
                  <a:pt x="445557" y="689319"/>
                </a:lnTo>
                <a:lnTo>
                  <a:pt x="491796" y="651121"/>
                </a:lnTo>
                <a:lnTo>
                  <a:pt x="517055" y="615185"/>
                </a:lnTo>
                <a:lnTo>
                  <a:pt x="276431" y="615185"/>
                </a:lnTo>
                <a:lnTo>
                  <a:pt x="244516" y="613237"/>
                </a:lnTo>
                <a:lnTo>
                  <a:pt x="191240" y="597657"/>
                </a:lnTo>
                <a:lnTo>
                  <a:pt x="152728" y="565993"/>
                </a:lnTo>
                <a:lnTo>
                  <a:pt x="133126" y="518246"/>
                </a:lnTo>
                <a:lnTo>
                  <a:pt x="130676" y="488529"/>
                </a:lnTo>
                <a:lnTo>
                  <a:pt x="130676" y="460383"/>
                </a:lnTo>
                <a:close/>
              </a:path>
              <a:path w="3971290" h="732155">
                <a:moveTo>
                  <a:pt x="264368" y="0"/>
                </a:moveTo>
                <a:lnTo>
                  <a:pt x="193753" y="6282"/>
                </a:lnTo>
                <a:lnTo>
                  <a:pt x="132687" y="25130"/>
                </a:lnTo>
                <a:lnTo>
                  <a:pt x="83432" y="54783"/>
                </a:lnTo>
                <a:lnTo>
                  <a:pt x="46239" y="95494"/>
                </a:lnTo>
                <a:lnTo>
                  <a:pt x="23622" y="145503"/>
                </a:lnTo>
                <a:lnTo>
                  <a:pt x="16083" y="205061"/>
                </a:lnTo>
                <a:lnTo>
                  <a:pt x="17779" y="235720"/>
                </a:lnTo>
                <a:lnTo>
                  <a:pt x="31349" y="287991"/>
                </a:lnTo>
                <a:lnTo>
                  <a:pt x="58741" y="328764"/>
                </a:lnTo>
                <a:lnTo>
                  <a:pt x="98447" y="361434"/>
                </a:lnTo>
                <a:lnTo>
                  <a:pt x="150026" y="386501"/>
                </a:lnTo>
                <a:lnTo>
                  <a:pt x="212349" y="406605"/>
                </a:lnTo>
                <a:lnTo>
                  <a:pt x="270400" y="420175"/>
                </a:lnTo>
                <a:lnTo>
                  <a:pt x="292137" y="425327"/>
                </a:lnTo>
                <a:lnTo>
                  <a:pt x="330335" y="436384"/>
                </a:lnTo>
                <a:lnTo>
                  <a:pt x="374941" y="455106"/>
                </a:lnTo>
                <a:lnTo>
                  <a:pt x="407861" y="492299"/>
                </a:lnTo>
                <a:lnTo>
                  <a:pt x="412134" y="518685"/>
                </a:lnTo>
                <a:lnTo>
                  <a:pt x="409998" y="538852"/>
                </a:lnTo>
                <a:lnTo>
                  <a:pt x="392909" y="573532"/>
                </a:lnTo>
                <a:lnTo>
                  <a:pt x="359172" y="599918"/>
                </a:lnTo>
                <a:lnTo>
                  <a:pt x="308409" y="613489"/>
                </a:lnTo>
                <a:lnTo>
                  <a:pt x="276431" y="615185"/>
                </a:lnTo>
                <a:lnTo>
                  <a:pt x="517055" y="615185"/>
                </a:lnTo>
                <a:lnTo>
                  <a:pt x="524151" y="602683"/>
                </a:lnTo>
                <a:lnTo>
                  <a:pt x="534517" y="575228"/>
                </a:lnTo>
                <a:lnTo>
                  <a:pt x="540737" y="545889"/>
                </a:lnTo>
                <a:lnTo>
                  <a:pt x="542810" y="514665"/>
                </a:lnTo>
                <a:lnTo>
                  <a:pt x="540863" y="483943"/>
                </a:lnTo>
                <a:lnTo>
                  <a:pt x="525282" y="431170"/>
                </a:lnTo>
                <a:lnTo>
                  <a:pt x="494498" y="389516"/>
                </a:lnTo>
                <a:lnTo>
                  <a:pt x="450771" y="356345"/>
                </a:lnTo>
                <a:lnTo>
                  <a:pt x="395296" y="330775"/>
                </a:lnTo>
                <a:lnTo>
                  <a:pt x="329958" y="310168"/>
                </a:lnTo>
                <a:lnTo>
                  <a:pt x="270400" y="296535"/>
                </a:lnTo>
                <a:lnTo>
                  <a:pt x="250233" y="291823"/>
                </a:lnTo>
                <a:lnTo>
                  <a:pt x="201041" y="275426"/>
                </a:lnTo>
                <a:lnTo>
                  <a:pt x="167680" y="253939"/>
                </a:lnTo>
                <a:lnTo>
                  <a:pt x="147576" y="213606"/>
                </a:lnTo>
                <a:lnTo>
                  <a:pt x="146759" y="201041"/>
                </a:lnTo>
                <a:lnTo>
                  <a:pt x="148519" y="182507"/>
                </a:lnTo>
                <a:lnTo>
                  <a:pt x="174905" y="139723"/>
                </a:lnTo>
                <a:lnTo>
                  <a:pt x="211846" y="122383"/>
                </a:lnTo>
                <a:lnTo>
                  <a:pt x="264368" y="116603"/>
                </a:lnTo>
                <a:lnTo>
                  <a:pt x="498402" y="116603"/>
                </a:lnTo>
                <a:lnTo>
                  <a:pt x="490540" y="102530"/>
                </a:lnTo>
                <a:lnTo>
                  <a:pt x="450834" y="57799"/>
                </a:lnTo>
                <a:lnTo>
                  <a:pt x="398061" y="26135"/>
                </a:lnTo>
                <a:lnTo>
                  <a:pt x="335487" y="6533"/>
                </a:lnTo>
                <a:lnTo>
                  <a:pt x="300996" y="1633"/>
                </a:lnTo>
                <a:lnTo>
                  <a:pt x="264368" y="0"/>
                </a:lnTo>
                <a:close/>
              </a:path>
              <a:path w="3971290" h="732155">
                <a:moveTo>
                  <a:pt x="498402" y="116603"/>
                </a:moveTo>
                <a:lnTo>
                  <a:pt x="264368" y="116603"/>
                </a:lnTo>
                <a:lnTo>
                  <a:pt x="283781" y="117357"/>
                </a:lnTo>
                <a:lnTo>
                  <a:pt x="301812" y="119619"/>
                </a:lnTo>
                <a:lnTo>
                  <a:pt x="347423" y="135074"/>
                </a:lnTo>
                <a:lnTo>
                  <a:pt x="377957" y="164853"/>
                </a:lnTo>
                <a:lnTo>
                  <a:pt x="393035" y="210087"/>
                </a:lnTo>
                <a:lnTo>
                  <a:pt x="394040" y="229186"/>
                </a:lnTo>
                <a:lnTo>
                  <a:pt x="394040" y="259342"/>
                </a:lnTo>
                <a:lnTo>
                  <a:pt x="524717" y="259342"/>
                </a:lnTo>
                <a:lnTo>
                  <a:pt x="524717" y="229186"/>
                </a:lnTo>
                <a:lnTo>
                  <a:pt x="522581" y="192622"/>
                </a:lnTo>
                <a:lnTo>
                  <a:pt x="516172" y="159325"/>
                </a:lnTo>
                <a:lnTo>
                  <a:pt x="505492" y="129294"/>
                </a:lnTo>
                <a:lnTo>
                  <a:pt x="498402" y="116603"/>
                </a:lnTo>
                <a:close/>
              </a:path>
              <a:path w="3971290" h="732155">
                <a:moveTo>
                  <a:pt x="883017" y="205061"/>
                </a:moveTo>
                <a:lnTo>
                  <a:pt x="812401" y="212600"/>
                </a:lnTo>
                <a:lnTo>
                  <a:pt x="749325" y="235218"/>
                </a:lnTo>
                <a:lnTo>
                  <a:pt x="696300" y="272159"/>
                </a:lnTo>
                <a:lnTo>
                  <a:pt x="655841" y="322670"/>
                </a:lnTo>
                <a:lnTo>
                  <a:pt x="630208" y="385747"/>
                </a:lnTo>
                <a:lnTo>
                  <a:pt x="621664" y="460383"/>
                </a:lnTo>
                <a:lnTo>
                  <a:pt x="621664" y="476467"/>
                </a:lnTo>
                <a:lnTo>
                  <a:pt x="623800" y="515230"/>
                </a:lnTo>
                <a:lnTo>
                  <a:pt x="640888" y="584086"/>
                </a:lnTo>
                <a:lnTo>
                  <a:pt x="674500" y="641132"/>
                </a:lnTo>
                <a:lnTo>
                  <a:pt x="721242" y="684858"/>
                </a:lnTo>
                <a:lnTo>
                  <a:pt x="779921" y="714826"/>
                </a:lnTo>
                <a:lnTo>
                  <a:pt x="846767" y="729904"/>
                </a:lnTo>
                <a:lnTo>
                  <a:pt x="883017" y="731789"/>
                </a:lnTo>
                <a:lnTo>
                  <a:pt x="919267" y="729904"/>
                </a:lnTo>
                <a:lnTo>
                  <a:pt x="986113" y="714826"/>
                </a:lnTo>
                <a:lnTo>
                  <a:pt x="1044792" y="684858"/>
                </a:lnTo>
                <a:lnTo>
                  <a:pt x="1091534" y="641132"/>
                </a:lnTo>
                <a:lnTo>
                  <a:pt x="1106714" y="619206"/>
                </a:lnTo>
                <a:lnTo>
                  <a:pt x="883017" y="619206"/>
                </a:lnTo>
                <a:lnTo>
                  <a:pt x="855123" y="616881"/>
                </a:lnTo>
                <a:lnTo>
                  <a:pt x="806873" y="598285"/>
                </a:lnTo>
                <a:lnTo>
                  <a:pt x="769806" y="560904"/>
                </a:lnTo>
                <a:lnTo>
                  <a:pt x="750707" y="506623"/>
                </a:lnTo>
                <a:lnTo>
                  <a:pt x="748320" y="473451"/>
                </a:lnTo>
                <a:lnTo>
                  <a:pt x="748320" y="463399"/>
                </a:lnTo>
                <a:lnTo>
                  <a:pt x="757869" y="401328"/>
                </a:lnTo>
                <a:lnTo>
                  <a:pt x="786517" y="355842"/>
                </a:lnTo>
                <a:lnTo>
                  <a:pt x="829741" y="327194"/>
                </a:lnTo>
                <a:lnTo>
                  <a:pt x="883017" y="317644"/>
                </a:lnTo>
                <a:lnTo>
                  <a:pt x="1106714" y="317644"/>
                </a:lnTo>
                <a:lnTo>
                  <a:pt x="1091534" y="295718"/>
                </a:lnTo>
                <a:lnTo>
                  <a:pt x="1044792" y="251992"/>
                </a:lnTo>
                <a:lnTo>
                  <a:pt x="986113" y="222024"/>
                </a:lnTo>
                <a:lnTo>
                  <a:pt x="919267" y="206946"/>
                </a:lnTo>
                <a:lnTo>
                  <a:pt x="883017" y="205061"/>
                </a:lnTo>
                <a:close/>
              </a:path>
              <a:path w="3971290" h="732155">
                <a:moveTo>
                  <a:pt x="1106714" y="317644"/>
                </a:moveTo>
                <a:lnTo>
                  <a:pt x="883017" y="317644"/>
                </a:lnTo>
                <a:lnTo>
                  <a:pt x="911289" y="320032"/>
                </a:lnTo>
                <a:lnTo>
                  <a:pt x="936796" y="327194"/>
                </a:lnTo>
                <a:lnTo>
                  <a:pt x="979517" y="355842"/>
                </a:lnTo>
                <a:lnTo>
                  <a:pt x="1008165" y="401328"/>
                </a:lnTo>
                <a:lnTo>
                  <a:pt x="1017715" y="463399"/>
                </a:lnTo>
                <a:lnTo>
                  <a:pt x="1017715" y="473451"/>
                </a:lnTo>
                <a:lnTo>
                  <a:pt x="1008165" y="535774"/>
                </a:lnTo>
                <a:lnTo>
                  <a:pt x="979517" y="582013"/>
                </a:lnTo>
                <a:lnTo>
                  <a:pt x="936293" y="609908"/>
                </a:lnTo>
                <a:lnTo>
                  <a:pt x="883017" y="619206"/>
                </a:lnTo>
                <a:lnTo>
                  <a:pt x="1106714" y="619206"/>
                </a:lnTo>
                <a:lnTo>
                  <a:pt x="1125146" y="584086"/>
                </a:lnTo>
                <a:lnTo>
                  <a:pt x="1142234" y="515230"/>
                </a:lnTo>
                <a:lnTo>
                  <a:pt x="1144370" y="476467"/>
                </a:lnTo>
                <a:lnTo>
                  <a:pt x="1144370" y="460383"/>
                </a:lnTo>
                <a:lnTo>
                  <a:pt x="1142234" y="421620"/>
                </a:lnTo>
                <a:lnTo>
                  <a:pt x="1135826" y="385747"/>
                </a:lnTo>
                <a:lnTo>
                  <a:pt x="1125146" y="352764"/>
                </a:lnTo>
                <a:lnTo>
                  <a:pt x="1110193" y="322670"/>
                </a:lnTo>
                <a:lnTo>
                  <a:pt x="1106714" y="317644"/>
                </a:lnTo>
                <a:close/>
              </a:path>
              <a:path w="3971290" h="732155">
                <a:moveTo>
                  <a:pt x="1387936" y="14072"/>
                </a:moveTo>
                <a:lnTo>
                  <a:pt x="1261280" y="14072"/>
                </a:lnTo>
                <a:lnTo>
                  <a:pt x="1261280" y="717716"/>
                </a:lnTo>
                <a:lnTo>
                  <a:pt x="1387936" y="717716"/>
                </a:lnTo>
                <a:lnTo>
                  <a:pt x="1387936" y="14072"/>
                </a:lnTo>
                <a:close/>
              </a:path>
              <a:path w="3971290" h="732155">
                <a:moveTo>
                  <a:pt x="1650923" y="219134"/>
                </a:moveTo>
                <a:lnTo>
                  <a:pt x="1524267" y="219134"/>
                </a:lnTo>
                <a:lnTo>
                  <a:pt x="1524267" y="516675"/>
                </a:lnTo>
                <a:lnTo>
                  <a:pt x="1530298" y="574474"/>
                </a:lnTo>
                <a:lnTo>
                  <a:pt x="1548392" y="625237"/>
                </a:lnTo>
                <a:lnTo>
                  <a:pt x="1577292" y="667456"/>
                </a:lnTo>
                <a:lnTo>
                  <a:pt x="1615741" y="699622"/>
                </a:lnTo>
                <a:lnTo>
                  <a:pt x="1663488" y="719224"/>
                </a:lnTo>
                <a:lnTo>
                  <a:pt x="1718272" y="725758"/>
                </a:lnTo>
                <a:lnTo>
                  <a:pt x="1749810" y="724250"/>
                </a:lnTo>
                <a:lnTo>
                  <a:pt x="1800070" y="712187"/>
                </a:lnTo>
                <a:lnTo>
                  <a:pt x="1834059" y="689507"/>
                </a:lnTo>
                <a:lnTo>
                  <a:pt x="1864026" y="652378"/>
                </a:lnTo>
                <a:lnTo>
                  <a:pt x="2006766" y="652378"/>
                </a:lnTo>
                <a:lnTo>
                  <a:pt x="2006766" y="619206"/>
                </a:lnTo>
                <a:lnTo>
                  <a:pt x="1757475" y="619206"/>
                </a:lnTo>
                <a:lnTo>
                  <a:pt x="1733287" y="617447"/>
                </a:lnTo>
                <a:lnTo>
                  <a:pt x="1693582" y="603374"/>
                </a:lnTo>
                <a:lnTo>
                  <a:pt x="1666190" y="575228"/>
                </a:lnTo>
                <a:lnTo>
                  <a:pt x="1652619" y="533009"/>
                </a:lnTo>
                <a:lnTo>
                  <a:pt x="1650923" y="506623"/>
                </a:lnTo>
                <a:lnTo>
                  <a:pt x="1650923" y="219134"/>
                </a:lnTo>
                <a:close/>
              </a:path>
              <a:path w="3971290" h="732155">
                <a:moveTo>
                  <a:pt x="2006766" y="652378"/>
                </a:moveTo>
                <a:lnTo>
                  <a:pt x="1882120" y="652378"/>
                </a:lnTo>
                <a:lnTo>
                  <a:pt x="1882120" y="717716"/>
                </a:lnTo>
                <a:lnTo>
                  <a:pt x="2006766" y="717716"/>
                </a:lnTo>
                <a:lnTo>
                  <a:pt x="2006766" y="652378"/>
                </a:lnTo>
                <a:close/>
              </a:path>
              <a:path w="3971290" h="732155">
                <a:moveTo>
                  <a:pt x="2006766" y="219134"/>
                </a:moveTo>
                <a:lnTo>
                  <a:pt x="1880110" y="219134"/>
                </a:lnTo>
                <a:lnTo>
                  <a:pt x="1880110" y="472446"/>
                </a:lnTo>
                <a:lnTo>
                  <a:pt x="1878099" y="505241"/>
                </a:lnTo>
                <a:lnTo>
                  <a:pt x="1862016" y="559522"/>
                </a:lnTo>
                <a:lnTo>
                  <a:pt x="1830226" y="597720"/>
                </a:lnTo>
                <a:lnTo>
                  <a:pt x="1784992" y="616819"/>
                </a:lnTo>
                <a:lnTo>
                  <a:pt x="1757475" y="619206"/>
                </a:lnTo>
                <a:lnTo>
                  <a:pt x="2006766" y="619206"/>
                </a:lnTo>
                <a:lnTo>
                  <a:pt x="2006766" y="219134"/>
                </a:lnTo>
                <a:close/>
              </a:path>
              <a:path w="3971290" h="732155">
                <a:moveTo>
                  <a:pt x="2354779" y="323676"/>
                </a:moveTo>
                <a:lnTo>
                  <a:pt x="2228123" y="323676"/>
                </a:lnTo>
                <a:lnTo>
                  <a:pt x="2228162" y="605636"/>
                </a:lnTo>
                <a:lnTo>
                  <a:pt x="2235662" y="651372"/>
                </a:lnTo>
                <a:lnTo>
                  <a:pt x="2258279" y="687560"/>
                </a:lnTo>
                <a:lnTo>
                  <a:pt x="2293964" y="710177"/>
                </a:lnTo>
                <a:lnTo>
                  <a:pt x="2338695" y="717716"/>
                </a:lnTo>
                <a:lnTo>
                  <a:pt x="2479424" y="717716"/>
                </a:lnTo>
                <a:lnTo>
                  <a:pt x="2479424" y="613175"/>
                </a:lnTo>
                <a:lnTo>
                  <a:pt x="2382924" y="613175"/>
                </a:lnTo>
                <a:lnTo>
                  <a:pt x="2370611" y="611290"/>
                </a:lnTo>
                <a:lnTo>
                  <a:pt x="2361815" y="605636"/>
                </a:lnTo>
                <a:lnTo>
                  <a:pt x="2356538" y="596212"/>
                </a:lnTo>
                <a:lnTo>
                  <a:pt x="2354779" y="583018"/>
                </a:lnTo>
                <a:lnTo>
                  <a:pt x="2354779" y="323676"/>
                </a:lnTo>
                <a:close/>
              </a:path>
              <a:path w="3971290" h="732155">
                <a:moveTo>
                  <a:pt x="2491486" y="219134"/>
                </a:moveTo>
                <a:lnTo>
                  <a:pt x="2103477" y="219134"/>
                </a:lnTo>
                <a:lnTo>
                  <a:pt x="2103477" y="323676"/>
                </a:lnTo>
                <a:lnTo>
                  <a:pt x="2491486" y="323676"/>
                </a:lnTo>
                <a:lnTo>
                  <a:pt x="2491486" y="219134"/>
                </a:lnTo>
                <a:close/>
              </a:path>
              <a:path w="3971290" h="732155">
                <a:moveTo>
                  <a:pt x="2354779" y="64333"/>
                </a:moveTo>
                <a:lnTo>
                  <a:pt x="2228123" y="64333"/>
                </a:lnTo>
                <a:lnTo>
                  <a:pt x="2228123" y="219134"/>
                </a:lnTo>
                <a:lnTo>
                  <a:pt x="2354779" y="219134"/>
                </a:lnTo>
                <a:lnTo>
                  <a:pt x="2354779" y="64333"/>
                </a:lnTo>
                <a:close/>
              </a:path>
              <a:path w="3971290" h="732155">
                <a:moveTo>
                  <a:pt x="2732791" y="219134"/>
                </a:moveTo>
                <a:lnTo>
                  <a:pt x="2606135" y="219134"/>
                </a:lnTo>
                <a:lnTo>
                  <a:pt x="2606135" y="717716"/>
                </a:lnTo>
                <a:lnTo>
                  <a:pt x="2732791" y="717716"/>
                </a:lnTo>
                <a:lnTo>
                  <a:pt x="2732791" y="219134"/>
                </a:lnTo>
                <a:close/>
              </a:path>
              <a:path w="3971290" h="732155">
                <a:moveTo>
                  <a:pt x="2669463" y="0"/>
                </a:moveTo>
                <a:lnTo>
                  <a:pt x="2623852" y="12439"/>
                </a:lnTo>
                <a:lnTo>
                  <a:pt x="2593821" y="47747"/>
                </a:lnTo>
                <a:lnTo>
                  <a:pt x="2588041" y="80416"/>
                </a:lnTo>
                <a:lnTo>
                  <a:pt x="2589486" y="97630"/>
                </a:lnTo>
                <a:lnTo>
                  <a:pt x="2611161" y="138718"/>
                </a:lnTo>
                <a:lnTo>
                  <a:pt x="2653003" y="159450"/>
                </a:lnTo>
                <a:lnTo>
                  <a:pt x="2669463" y="160832"/>
                </a:lnTo>
                <a:lnTo>
                  <a:pt x="2686300" y="159450"/>
                </a:lnTo>
                <a:lnTo>
                  <a:pt x="2727765" y="138718"/>
                </a:lnTo>
                <a:lnTo>
                  <a:pt x="2749439" y="97630"/>
                </a:lnTo>
                <a:lnTo>
                  <a:pt x="2750884" y="80416"/>
                </a:lnTo>
                <a:lnTo>
                  <a:pt x="2749439" y="63202"/>
                </a:lnTo>
                <a:lnTo>
                  <a:pt x="2727765" y="22114"/>
                </a:lnTo>
                <a:lnTo>
                  <a:pt x="2686300" y="1382"/>
                </a:lnTo>
                <a:lnTo>
                  <a:pt x="2669463" y="0"/>
                </a:lnTo>
                <a:close/>
              </a:path>
              <a:path w="3971290" h="732155">
                <a:moveTo>
                  <a:pt x="3110371" y="205061"/>
                </a:moveTo>
                <a:lnTo>
                  <a:pt x="3039755" y="212600"/>
                </a:lnTo>
                <a:lnTo>
                  <a:pt x="2976679" y="235218"/>
                </a:lnTo>
                <a:lnTo>
                  <a:pt x="2923654" y="272159"/>
                </a:lnTo>
                <a:lnTo>
                  <a:pt x="2883194" y="322670"/>
                </a:lnTo>
                <a:lnTo>
                  <a:pt x="2857562" y="385747"/>
                </a:lnTo>
                <a:lnTo>
                  <a:pt x="2849018" y="460383"/>
                </a:lnTo>
                <a:lnTo>
                  <a:pt x="2849018" y="476467"/>
                </a:lnTo>
                <a:lnTo>
                  <a:pt x="2851154" y="515230"/>
                </a:lnTo>
                <a:lnTo>
                  <a:pt x="2868242" y="584086"/>
                </a:lnTo>
                <a:lnTo>
                  <a:pt x="2901853" y="641132"/>
                </a:lnTo>
                <a:lnTo>
                  <a:pt x="2948596" y="684858"/>
                </a:lnTo>
                <a:lnTo>
                  <a:pt x="3007274" y="714826"/>
                </a:lnTo>
                <a:lnTo>
                  <a:pt x="3074121" y="729904"/>
                </a:lnTo>
                <a:lnTo>
                  <a:pt x="3110371" y="731789"/>
                </a:lnTo>
                <a:lnTo>
                  <a:pt x="3146621" y="729904"/>
                </a:lnTo>
                <a:lnTo>
                  <a:pt x="3213467" y="714826"/>
                </a:lnTo>
                <a:lnTo>
                  <a:pt x="3272146" y="684858"/>
                </a:lnTo>
                <a:lnTo>
                  <a:pt x="3318888" y="641132"/>
                </a:lnTo>
                <a:lnTo>
                  <a:pt x="3334067" y="619206"/>
                </a:lnTo>
                <a:lnTo>
                  <a:pt x="3110371" y="619206"/>
                </a:lnTo>
                <a:lnTo>
                  <a:pt x="3082476" y="616881"/>
                </a:lnTo>
                <a:lnTo>
                  <a:pt x="3034227" y="598285"/>
                </a:lnTo>
                <a:lnTo>
                  <a:pt x="2997160" y="560904"/>
                </a:lnTo>
                <a:lnTo>
                  <a:pt x="2978061" y="506623"/>
                </a:lnTo>
                <a:lnTo>
                  <a:pt x="2975673" y="473451"/>
                </a:lnTo>
                <a:lnTo>
                  <a:pt x="2975673" y="463399"/>
                </a:lnTo>
                <a:lnTo>
                  <a:pt x="2985223" y="401328"/>
                </a:lnTo>
                <a:lnTo>
                  <a:pt x="3013871" y="355842"/>
                </a:lnTo>
                <a:lnTo>
                  <a:pt x="3057095" y="327194"/>
                </a:lnTo>
                <a:lnTo>
                  <a:pt x="3110371" y="317644"/>
                </a:lnTo>
                <a:lnTo>
                  <a:pt x="3334067" y="317644"/>
                </a:lnTo>
                <a:lnTo>
                  <a:pt x="3318888" y="295718"/>
                </a:lnTo>
                <a:lnTo>
                  <a:pt x="3272146" y="251992"/>
                </a:lnTo>
                <a:lnTo>
                  <a:pt x="3213467" y="222024"/>
                </a:lnTo>
                <a:lnTo>
                  <a:pt x="3146621" y="206946"/>
                </a:lnTo>
                <a:lnTo>
                  <a:pt x="3110371" y="205061"/>
                </a:lnTo>
                <a:close/>
              </a:path>
              <a:path w="3971290" h="732155">
                <a:moveTo>
                  <a:pt x="3334067" y="317644"/>
                </a:moveTo>
                <a:lnTo>
                  <a:pt x="3110371" y="317644"/>
                </a:lnTo>
                <a:lnTo>
                  <a:pt x="3138642" y="320032"/>
                </a:lnTo>
                <a:lnTo>
                  <a:pt x="3164149" y="327194"/>
                </a:lnTo>
                <a:lnTo>
                  <a:pt x="3206871" y="355842"/>
                </a:lnTo>
                <a:lnTo>
                  <a:pt x="3235519" y="401328"/>
                </a:lnTo>
                <a:lnTo>
                  <a:pt x="3245068" y="463399"/>
                </a:lnTo>
                <a:lnTo>
                  <a:pt x="3245068" y="473451"/>
                </a:lnTo>
                <a:lnTo>
                  <a:pt x="3235519" y="535774"/>
                </a:lnTo>
                <a:lnTo>
                  <a:pt x="3206871" y="582013"/>
                </a:lnTo>
                <a:lnTo>
                  <a:pt x="3163647" y="609908"/>
                </a:lnTo>
                <a:lnTo>
                  <a:pt x="3110371" y="619206"/>
                </a:lnTo>
                <a:lnTo>
                  <a:pt x="3334067" y="619206"/>
                </a:lnTo>
                <a:lnTo>
                  <a:pt x="3352499" y="584086"/>
                </a:lnTo>
                <a:lnTo>
                  <a:pt x="3369588" y="515230"/>
                </a:lnTo>
                <a:lnTo>
                  <a:pt x="3371724" y="476467"/>
                </a:lnTo>
                <a:lnTo>
                  <a:pt x="3371724" y="460383"/>
                </a:lnTo>
                <a:lnTo>
                  <a:pt x="3369588" y="421620"/>
                </a:lnTo>
                <a:lnTo>
                  <a:pt x="3363180" y="385747"/>
                </a:lnTo>
                <a:lnTo>
                  <a:pt x="3352499" y="352764"/>
                </a:lnTo>
                <a:lnTo>
                  <a:pt x="3337547" y="322670"/>
                </a:lnTo>
                <a:lnTo>
                  <a:pt x="3334067" y="317644"/>
                </a:lnTo>
                <a:close/>
              </a:path>
              <a:path w="3971290" h="732155">
                <a:moveTo>
                  <a:pt x="3613279" y="219134"/>
                </a:moveTo>
                <a:lnTo>
                  <a:pt x="3488634" y="219134"/>
                </a:lnTo>
                <a:lnTo>
                  <a:pt x="3488634" y="717716"/>
                </a:lnTo>
                <a:lnTo>
                  <a:pt x="3615290" y="717716"/>
                </a:lnTo>
                <a:lnTo>
                  <a:pt x="3615290" y="464404"/>
                </a:lnTo>
                <a:lnTo>
                  <a:pt x="3617300" y="431672"/>
                </a:lnTo>
                <a:lnTo>
                  <a:pt x="3633384" y="377894"/>
                </a:lnTo>
                <a:lnTo>
                  <a:pt x="3665173" y="339696"/>
                </a:lnTo>
                <a:lnTo>
                  <a:pt x="3710408" y="320094"/>
                </a:lnTo>
                <a:lnTo>
                  <a:pt x="3737925" y="317644"/>
                </a:lnTo>
                <a:lnTo>
                  <a:pt x="3949646" y="317644"/>
                </a:lnTo>
                <a:lnTo>
                  <a:pt x="3947008" y="311613"/>
                </a:lnTo>
                <a:lnTo>
                  <a:pt x="3933689" y="289310"/>
                </a:lnTo>
                <a:lnTo>
                  <a:pt x="3929794" y="284473"/>
                </a:lnTo>
                <a:lnTo>
                  <a:pt x="3613279" y="284473"/>
                </a:lnTo>
                <a:lnTo>
                  <a:pt x="3613279" y="219134"/>
                </a:lnTo>
                <a:close/>
              </a:path>
              <a:path w="3971290" h="732155">
                <a:moveTo>
                  <a:pt x="3949646" y="317644"/>
                </a:moveTo>
                <a:lnTo>
                  <a:pt x="3737925" y="317644"/>
                </a:lnTo>
                <a:lnTo>
                  <a:pt x="3762050" y="319403"/>
                </a:lnTo>
                <a:lnTo>
                  <a:pt x="3783159" y="324681"/>
                </a:lnTo>
                <a:lnTo>
                  <a:pt x="3816331" y="345790"/>
                </a:lnTo>
                <a:lnTo>
                  <a:pt x="3837440" y="380972"/>
                </a:lnTo>
                <a:lnTo>
                  <a:pt x="3844477" y="430227"/>
                </a:lnTo>
                <a:lnTo>
                  <a:pt x="3844477" y="717716"/>
                </a:lnTo>
                <a:lnTo>
                  <a:pt x="3971132" y="717716"/>
                </a:lnTo>
                <a:lnTo>
                  <a:pt x="3971132" y="420175"/>
                </a:lnTo>
                <a:lnTo>
                  <a:pt x="3969625" y="390019"/>
                </a:lnTo>
                <a:lnTo>
                  <a:pt x="3965101" y="361873"/>
                </a:lnTo>
                <a:lnTo>
                  <a:pt x="3957562" y="335738"/>
                </a:lnTo>
                <a:lnTo>
                  <a:pt x="3949646" y="317644"/>
                </a:lnTo>
                <a:close/>
              </a:path>
              <a:path w="3971290" h="732155">
                <a:moveTo>
                  <a:pt x="3777128" y="211093"/>
                </a:moveTo>
                <a:lnTo>
                  <a:pt x="3718323" y="217124"/>
                </a:lnTo>
                <a:lnTo>
                  <a:pt x="3676607" y="235218"/>
                </a:lnTo>
                <a:lnTo>
                  <a:pt x="3638724" y="271593"/>
                </a:lnTo>
                <a:lnTo>
                  <a:pt x="3631373" y="284473"/>
                </a:lnTo>
                <a:lnTo>
                  <a:pt x="3929794" y="284473"/>
                </a:lnTo>
                <a:lnTo>
                  <a:pt x="3899512" y="252620"/>
                </a:lnTo>
                <a:lnTo>
                  <a:pt x="3856099" y="226359"/>
                </a:lnTo>
                <a:lnTo>
                  <a:pt x="3805337" y="212789"/>
                </a:lnTo>
                <a:lnTo>
                  <a:pt x="3777128" y="211093"/>
                </a:lnTo>
                <a:close/>
              </a:path>
            </a:pathLst>
          </a:custGeom>
          <a:solidFill>
            <a:srgbClr val="649E1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08034" y="3323459"/>
            <a:ext cx="3526790" cy="7576820"/>
            <a:chOff x="1108034" y="3323459"/>
            <a:chExt cx="3526790" cy="7576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950" y="6748165"/>
              <a:ext cx="2605051" cy="41516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02630" y="6900348"/>
              <a:ext cx="194945" cy="3904615"/>
            </a:xfrm>
            <a:custGeom>
              <a:avLst/>
              <a:gdLst/>
              <a:ahLst/>
              <a:cxnLst/>
              <a:rect l="l" t="t" r="r" b="b"/>
              <a:pathLst>
                <a:path w="194944" h="3904615">
                  <a:moveTo>
                    <a:pt x="37632" y="0"/>
                  </a:moveTo>
                  <a:lnTo>
                    <a:pt x="22412" y="3878"/>
                  </a:lnTo>
                  <a:lnTo>
                    <a:pt x="10278" y="15466"/>
                  </a:lnTo>
                  <a:lnTo>
                    <a:pt x="2413" y="32994"/>
                  </a:lnTo>
                  <a:lnTo>
                    <a:pt x="0" y="54696"/>
                  </a:lnTo>
                  <a:lnTo>
                    <a:pt x="115155" y="3847069"/>
                  </a:lnTo>
                  <a:lnTo>
                    <a:pt x="118919" y="3868974"/>
                  </a:lnTo>
                  <a:lnTo>
                    <a:pt x="127903" y="3887078"/>
                  </a:lnTo>
                  <a:lnTo>
                    <a:pt x="140769" y="3899559"/>
                  </a:lnTo>
                  <a:lnTo>
                    <a:pt x="156175" y="3904595"/>
                  </a:lnTo>
                  <a:lnTo>
                    <a:pt x="159938" y="3904595"/>
                  </a:lnTo>
                  <a:lnTo>
                    <a:pt x="173998" y="3899394"/>
                  </a:lnTo>
                  <a:lnTo>
                    <a:pt x="185058" y="3887597"/>
                  </a:lnTo>
                  <a:lnTo>
                    <a:pt x="192167" y="3870672"/>
                  </a:lnTo>
                  <a:lnTo>
                    <a:pt x="194372" y="3850087"/>
                  </a:lnTo>
                  <a:lnTo>
                    <a:pt x="78652" y="57714"/>
                  </a:lnTo>
                  <a:lnTo>
                    <a:pt x="74915" y="35673"/>
                  </a:lnTo>
                  <a:lnTo>
                    <a:pt x="65974" y="17469"/>
                  </a:lnTo>
                  <a:lnTo>
                    <a:pt x="53117" y="4959"/>
                  </a:lnTo>
                  <a:lnTo>
                    <a:pt x="37632" y="0"/>
                  </a:lnTo>
                  <a:close/>
                </a:path>
              </a:pathLst>
            </a:custGeom>
            <a:solidFill>
              <a:srgbClr val="CF9E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490" y="5403337"/>
              <a:ext cx="1022610" cy="54089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2887" y="6397326"/>
              <a:ext cx="1606716" cy="7844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656" y="5476843"/>
              <a:ext cx="19338" cy="227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84656" y="5476345"/>
              <a:ext cx="19685" cy="23495"/>
            </a:xfrm>
            <a:custGeom>
              <a:avLst/>
              <a:gdLst/>
              <a:ahLst/>
              <a:cxnLst/>
              <a:rect l="l" t="t" r="r" b="b"/>
              <a:pathLst>
                <a:path w="19684" h="23495">
                  <a:moveTo>
                    <a:pt x="6942" y="1425"/>
                  </a:moveTo>
                  <a:lnTo>
                    <a:pt x="4778" y="2488"/>
                  </a:lnTo>
                  <a:lnTo>
                    <a:pt x="3357" y="3818"/>
                  </a:lnTo>
                  <a:lnTo>
                    <a:pt x="2404" y="5469"/>
                  </a:lnTo>
                  <a:lnTo>
                    <a:pt x="840" y="7673"/>
                  </a:lnTo>
                  <a:lnTo>
                    <a:pt x="0" y="10309"/>
                  </a:lnTo>
                  <a:lnTo>
                    <a:pt x="0" y="15718"/>
                  </a:lnTo>
                  <a:lnTo>
                    <a:pt x="7289" y="23251"/>
                  </a:lnTo>
                  <a:lnTo>
                    <a:pt x="9561" y="23251"/>
                  </a:lnTo>
                  <a:lnTo>
                    <a:pt x="14775" y="19935"/>
                  </a:lnTo>
                  <a:lnTo>
                    <a:pt x="7750" y="19935"/>
                  </a:lnTo>
                  <a:lnTo>
                    <a:pt x="6806" y="19720"/>
                  </a:lnTo>
                  <a:lnTo>
                    <a:pt x="1673" y="13492"/>
                  </a:lnTo>
                  <a:lnTo>
                    <a:pt x="1673" y="8952"/>
                  </a:lnTo>
                  <a:lnTo>
                    <a:pt x="2390" y="6740"/>
                  </a:lnTo>
                  <a:lnTo>
                    <a:pt x="3721" y="4903"/>
                  </a:lnTo>
                  <a:lnTo>
                    <a:pt x="5602" y="2451"/>
                  </a:lnTo>
                  <a:lnTo>
                    <a:pt x="6942" y="1425"/>
                  </a:lnTo>
                  <a:close/>
                </a:path>
                <a:path w="19684" h="23495">
                  <a:moveTo>
                    <a:pt x="10604" y="564"/>
                  </a:moveTo>
                  <a:lnTo>
                    <a:pt x="11812" y="943"/>
                  </a:lnTo>
                  <a:lnTo>
                    <a:pt x="13317" y="943"/>
                  </a:lnTo>
                  <a:lnTo>
                    <a:pt x="17833" y="5092"/>
                  </a:lnTo>
                  <a:lnTo>
                    <a:pt x="16328" y="13391"/>
                  </a:lnTo>
                  <a:lnTo>
                    <a:pt x="12941" y="17540"/>
                  </a:lnTo>
                  <a:lnTo>
                    <a:pt x="13693" y="17540"/>
                  </a:lnTo>
                  <a:lnTo>
                    <a:pt x="13094" y="18288"/>
                  </a:lnTo>
                  <a:lnTo>
                    <a:pt x="12335" y="18891"/>
                  </a:lnTo>
                  <a:lnTo>
                    <a:pt x="10609" y="19720"/>
                  </a:lnTo>
                  <a:lnTo>
                    <a:pt x="9664" y="19935"/>
                  </a:lnTo>
                  <a:lnTo>
                    <a:pt x="14775" y="19935"/>
                  </a:lnTo>
                  <a:lnTo>
                    <a:pt x="17833" y="14145"/>
                  </a:lnTo>
                  <a:lnTo>
                    <a:pt x="19338" y="4149"/>
                  </a:lnTo>
                  <a:lnTo>
                    <a:pt x="13693" y="754"/>
                  </a:lnTo>
                  <a:lnTo>
                    <a:pt x="12000" y="754"/>
                  </a:lnTo>
                  <a:lnTo>
                    <a:pt x="10604" y="564"/>
                  </a:lnTo>
                  <a:close/>
                </a:path>
                <a:path w="19684" h="23495">
                  <a:moveTo>
                    <a:pt x="8801" y="0"/>
                  </a:moveTo>
                  <a:lnTo>
                    <a:pt x="6942" y="1425"/>
                  </a:lnTo>
                  <a:lnTo>
                    <a:pt x="8195" y="809"/>
                  </a:lnTo>
                  <a:lnTo>
                    <a:pt x="10114" y="498"/>
                  </a:lnTo>
                  <a:lnTo>
                    <a:pt x="10391" y="498"/>
                  </a:lnTo>
                  <a:lnTo>
                    <a:pt x="8801" y="0"/>
                  </a:lnTo>
                  <a:close/>
                </a:path>
                <a:path w="19684" h="23495">
                  <a:moveTo>
                    <a:pt x="10391" y="498"/>
                  </a:moveTo>
                  <a:lnTo>
                    <a:pt x="10114" y="498"/>
                  </a:lnTo>
                  <a:lnTo>
                    <a:pt x="10604" y="564"/>
                  </a:lnTo>
                  <a:lnTo>
                    <a:pt x="10391" y="498"/>
                  </a:lnTo>
                  <a:close/>
                </a:path>
              </a:pathLst>
            </a:custGeom>
            <a:solidFill>
              <a:srgbClr val="A064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6835" y="5480881"/>
              <a:ext cx="4445" cy="8890"/>
            </a:xfrm>
            <a:custGeom>
              <a:avLst/>
              <a:gdLst/>
              <a:ahLst/>
              <a:cxnLst/>
              <a:rect l="l" t="t" r="r" b="b"/>
              <a:pathLst>
                <a:path w="4444" h="8889">
                  <a:moveTo>
                    <a:pt x="4140" y="7734"/>
                  </a:moveTo>
                  <a:lnTo>
                    <a:pt x="2260" y="7734"/>
                  </a:lnTo>
                  <a:lnTo>
                    <a:pt x="2260" y="8864"/>
                  </a:lnTo>
                  <a:lnTo>
                    <a:pt x="2451" y="8293"/>
                  </a:lnTo>
                  <a:lnTo>
                    <a:pt x="4140" y="7734"/>
                  </a:lnTo>
                  <a:close/>
                </a:path>
                <a:path w="4444" h="8889">
                  <a:moveTo>
                    <a:pt x="4330" y="0"/>
                  </a:moveTo>
                  <a:lnTo>
                    <a:pt x="190" y="0"/>
                  </a:lnTo>
                  <a:lnTo>
                    <a:pt x="190" y="4711"/>
                  </a:lnTo>
                  <a:lnTo>
                    <a:pt x="0" y="6223"/>
                  </a:lnTo>
                  <a:lnTo>
                    <a:pt x="4140" y="6223"/>
                  </a:lnTo>
                  <a:lnTo>
                    <a:pt x="4140" y="3200"/>
                  </a:lnTo>
                  <a:lnTo>
                    <a:pt x="4140" y="1511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853" y="5474460"/>
              <a:ext cx="17108" cy="2142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23853" y="5474460"/>
              <a:ext cx="17145" cy="21590"/>
            </a:xfrm>
            <a:custGeom>
              <a:avLst/>
              <a:gdLst/>
              <a:ahLst/>
              <a:cxnLst/>
              <a:rect l="l" t="t" r="r" b="b"/>
              <a:pathLst>
                <a:path w="17144" h="21589">
                  <a:moveTo>
                    <a:pt x="4877" y="0"/>
                  </a:moveTo>
                  <a:lnTo>
                    <a:pt x="1866" y="3960"/>
                  </a:lnTo>
                  <a:lnTo>
                    <a:pt x="926" y="6789"/>
                  </a:lnTo>
                  <a:lnTo>
                    <a:pt x="90" y="9140"/>
                  </a:lnTo>
                  <a:lnTo>
                    <a:pt x="8946" y="21422"/>
                  </a:lnTo>
                  <a:lnTo>
                    <a:pt x="10014" y="21286"/>
                  </a:lnTo>
                  <a:lnTo>
                    <a:pt x="12019" y="20569"/>
                  </a:lnTo>
                  <a:lnTo>
                    <a:pt x="12932" y="19995"/>
                  </a:lnTo>
                  <a:lnTo>
                    <a:pt x="13416" y="19519"/>
                  </a:lnTo>
                  <a:lnTo>
                    <a:pt x="8244" y="19519"/>
                  </a:lnTo>
                  <a:lnTo>
                    <a:pt x="6491" y="19373"/>
                  </a:lnTo>
                  <a:lnTo>
                    <a:pt x="1235" y="11782"/>
                  </a:lnTo>
                  <a:lnTo>
                    <a:pt x="1269" y="9140"/>
                  </a:lnTo>
                  <a:lnTo>
                    <a:pt x="2055" y="7167"/>
                  </a:lnTo>
                  <a:lnTo>
                    <a:pt x="2995" y="4526"/>
                  </a:lnTo>
                  <a:lnTo>
                    <a:pt x="5253" y="1508"/>
                  </a:lnTo>
                  <a:lnTo>
                    <a:pt x="14473" y="1508"/>
                  </a:lnTo>
                  <a:lnTo>
                    <a:pt x="9957" y="377"/>
                  </a:lnTo>
                  <a:lnTo>
                    <a:pt x="8076" y="377"/>
                  </a:lnTo>
                  <a:lnTo>
                    <a:pt x="4877" y="0"/>
                  </a:lnTo>
                  <a:close/>
                </a:path>
                <a:path w="17144" h="21589">
                  <a:moveTo>
                    <a:pt x="14473" y="1508"/>
                  </a:moveTo>
                  <a:lnTo>
                    <a:pt x="9769" y="1508"/>
                  </a:lnTo>
                  <a:lnTo>
                    <a:pt x="14662" y="3960"/>
                  </a:lnTo>
                  <a:lnTo>
                    <a:pt x="15602" y="10939"/>
                  </a:lnTo>
                  <a:lnTo>
                    <a:pt x="13533" y="15466"/>
                  </a:lnTo>
                  <a:lnTo>
                    <a:pt x="13236" y="16296"/>
                  </a:lnTo>
                  <a:lnTo>
                    <a:pt x="12762" y="17050"/>
                  </a:lnTo>
                  <a:lnTo>
                    <a:pt x="11524" y="18304"/>
                  </a:lnTo>
                  <a:lnTo>
                    <a:pt x="10776" y="18787"/>
                  </a:lnTo>
                  <a:lnTo>
                    <a:pt x="9126" y="19398"/>
                  </a:lnTo>
                  <a:lnTo>
                    <a:pt x="8244" y="19519"/>
                  </a:lnTo>
                  <a:lnTo>
                    <a:pt x="13416" y="19519"/>
                  </a:lnTo>
                  <a:lnTo>
                    <a:pt x="17085" y="10939"/>
                  </a:lnTo>
                  <a:lnTo>
                    <a:pt x="15979" y="1886"/>
                  </a:lnTo>
                  <a:lnTo>
                    <a:pt x="14473" y="1508"/>
                  </a:lnTo>
                  <a:close/>
                </a:path>
              </a:pathLst>
            </a:custGeom>
            <a:solidFill>
              <a:srgbClr val="A064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34003" y="5478420"/>
              <a:ext cx="3810" cy="5715"/>
            </a:xfrm>
            <a:custGeom>
              <a:avLst/>
              <a:gdLst/>
              <a:ahLst/>
              <a:cxnLst/>
              <a:rect l="l" t="t" r="r" b="b"/>
              <a:pathLst>
                <a:path w="3809" h="5714">
                  <a:moveTo>
                    <a:pt x="3386" y="0"/>
                  </a:moveTo>
                  <a:lnTo>
                    <a:pt x="376" y="0"/>
                  </a:lnTo>
                  <a:lnTo>
                    <a:pt x="0" y="565"/>
                  </a:lnTo>
                  <a:lnTo>
                    <a:pt x="752" y="5092"/>
                  </a:lnTo>
                  <a:lnTo>
                    <a:pt x="1881" y="5281"/>
                  </a:lnTo>
                  <a:lnTo>
                    <a:pt x="3763" y="4903"/>
                  </a:lnTo>
                  <a:lnTo>
                    <a:pt x="3763" y="18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66844" y="5546131"/>
              <a:ext cx="183515" cy="99695"/>
            </a:xfrm>
            <a:custGeom>
              <a:avLst/>
              <a:gdLst/>
              <a:ahLst/>
              <a:cxnLst/>
              <a:rect l="l" t="t" r="r" b="b"/>
              <a:pathLst>
                <a:path w="183515" h="99695">
                  <a:moveTo>
                    <a:pt x="96917" y="86005"/>
                  </a:moveTo>
                  <a:lnTo>
                    <a:pt x="91823" y="86005"/>
                  </a:lnTo>
                  <a:lnTo>
                    <a:pt x="96621" y="88946"/>
                  </a:lnTo>
                  <a:lnTo>
                    <a:pt x="101579" y="91588"/>
                  </a:lnTo>
                  <a:lnTo>
                    <a:pt x="106688" y="93927"/>
                  </a:lnTo>
                  <a:lnTo>
                    <a:pt x="112526" y="96978"/>
                  </a:lnTo>
                  <a:lnTo>
                    <a:pt x="118935" y="98776"/>
                  </a:lnTo>
                  <a:lnTo>
                    <a:pt x="125504" y="99208"/>
                  </a:lnTo>
                  <a:lnTo>
                    <a:pt x="125878" y="99138"/>
                  </a:lnTo>
                  <a:lnTo>
                    <a:pt x="126222" y="98957"/>
                  </a:lnTo>
                  <a:lnTo>
                    <a:pt x="126759" y="98418"/>
                  </a:lnTo>
                  <a:lnTo>
                    <a:pt x="126940" y="98074"/>
                  </a:lnTo>
                  <a:lnTo>
                    <a:pt x="127010" y="97322"/>
                  </a:lnTo>
                  <a:lnTo>
                    <a:pt x="126257" y="97322"/>
                  </a:lnTo>
                  <a:lnTo>
                    <a:pt x="120299" y="96516"/>
                  </a:lnTo>
                  <a:lnTo>
                    <a:pt x="114514" y="94732"/>
                  </a:lnTo>
                  <a:lnTo>
                    <a:pt x="109053" y="92005"/>
                  </a:lnTo>
                  <a:lnTo>
                    <a:pt x="102579" y="89127"/>
                  </a:lnTo>
                  <a:lnTo>
                    <a:pt x="96917" y="86005"/>
                  </a:lnTo>
                  <a:close/>
                </a:path>
                <a:path w="183515" h="99695">
                  <a:moveTo>
                    <a:pt x="112709" y="81856"/>
                  </a:moveTo>
                  <a:lnTo>
                    <a:pt x="118354" y="87892"/>
                  </a:lnTo>
                  <a:lnTo>
                    <a:pt x="119671" y="89778"/>
                  </a:lnTo>
                  <a:lnTo>
                    <a:pt x="121365" y="91287"/>
                  </a:lnTo>
                  <a:lnTo>
                    <a:pt x="122870" y="93173"/>
                  </a:lnTo>
                  <a:lnTo>
                    <a:pt x="124215" y="94493"/>
                  </a:lnTo>
                  <a:lnTo>
                    <a:pt x="125292" y="95812"/>
                  </a:lnTo>
                  <a:lnTo>
                    <a:pt x="126257" y="97322"/>
                  </a:lnTo>
                  <a:lnTo>
                    <a:pt x="127010" y="97322"/>
                  </a:lnTo>
                  <a:lnTo>
                    <a:pt x="126928" y="94420"/>
                  </a:lnTo>
                  <a:lnTo>
                    <a:pt x="123435" y="91287"/>
                  </a:lnTo>
                  <a:lnTo>
                    <a:pt x="121296" y="89127"/>
                  </a:lnTo>
                  <a:lnTo>
                    <a:pt x="118919" y="86194"/>
                  </a:lnTo>
                  <a:lnTo>
                    <a:pt x="123650" y="86194"/>
                  </a:lnTo>
                  <a:lnTo>
                    <a:pt x="117413" y="83176"/>
                  </a:lnTo>
                  <a:lnTo>
                    <a:pt x="112709" y="81856"/>
                  </a:lnTo>
                  <a:close/>
                </a:path>
                <a:path w="183515" h="99695">
                  <a:moveTo>
                    <a:pt x="123650" y="86194"/>
                  </a:moveTo>
                  <a:lnTo>
                    <a:pt x="118919" y="86194"/>
                  </a:lnTo>
                  <a:lnTo>
                    <a:pt x="124811" y="89528"/>
                  </a:lnTo>
                  <a:lnTo>
                    <a:pt x="131146" y="92005"/>
                  </a:lnTo>
                  <a:lnTo>
                    <a:pt x="137735" y="93550"/>
                  </a:lnTo>
                  <a:lnTo>
                    <a:pt x="147118" y="94753"/>
                  </a:lnTo>
                  <a:lnTo>
                    <a:pt x="156551" y="95154"/>
                  </a:lnTo>
                  <a:lnTo>
                    <a:pt x="165985" y="94753"/>
                  </a:lnTo>
                  <a:lnTo>
                    <a:pt x="172771" y="93883"/>
                  </a:lnTo>
                  <a:lnTo>
                    <a:pt x="153035" y="93883"/>
                  </a:lnTo>
                  <a:lnTo>
                    <a:pt x="140669" y="92232"/>
                  </a:lnTo>
                  <a:lnTo>
                    <a:pt x="128718" y="88646"/>
                  </a:lnTo>
                  <a:lnTo>
                    <a:pt x="123650" y="86194"/>
                  </a:lnTo>
                  <a:close/>
                </a:path>
                <a:path w="183515" h="99695">
                  <a:moveTo>
                    <a:pt x="170287" y="92041"/>
                  </a:moveTo>
                  <a:lnTo>
                    <a:pt x="165583" y="93550"/>
                  </a:lnTo>
                  <a:lnTo>
                    <a:pt x="153035" y="93883"/>
                  </a:lnTo>
                  <a:lnTo>
                    <a:pt x="172771" y="93883"/>
                  </a:lnTo>
                  <a:lnTo>
                    <a:pt x="175368" y="93550"/>
                  </a:lnTo>
                  <a:lnTo>
                    <a:pt x="179695" y="93550"/>
                  </a:lnTo>
                  <a:lnTo>
                    <a:pt x="180373" y="92418"/>
                  </a:lnTo>
                  <a:lnTo>
                    <a:pt x="176120" y="92418"/>
                  </a:lnTo>
                  <a:lnTo>
                    <a:pt x="170287" y="92041"/>
                  </a:lnTo>
                  <a:close/>
                </a:path>
                <a:path w="183515" h="99695">
                  <a:moveTo>
                    <a:pt x="39447" y="58091"/>
                  </a:moveTo>
                  <a:lnTo>
                    <a:pt x="36503" y="58091"/>
                  </a:lnTo>
                  <a:lnTo>
                    <a:pt x="42907" y="65296"/>
                  </a:lnTo>
                  <a:lnTo>
                    <a:pt x="74797" y="88084"/>
                  </a:lnTo>
                  <a:lnTo>
                    <a:pt x="79781" y="89778"/>
                  </a:lnTo>
                  <a:lnTo>
                    <a:pt x="82415" y="89778"/>
                  </a:lnTo>
                  <a:lnTo>
                    <a:pt x="88813" y="93361"/>
                  </a:lnTo>
                  <a:lnTo>
                    <a:pt x="92975" y="91014"/>
                  </a:lnTo>
                  <a:lnTo>
                    <a:pt x="88580" y="90331"/>
                  </a:lnTo>
                  <a:lnTo>
                    <a:pt x="87307" y="89966"/>
                  </a:lnTo>
                  <a:lnTo>
                    <a:pt x="47794" y="66883"/>
                  </a:lnTo>
                  <a:lnTo>
                    <a:pt x="40581" y="59499"/>
                  </a:lnTo>
                  <a:lnTo>
                    <a:pt x="39447" y="58091"/>
                  </a:lnTo>
                  <a:close/>
                </a:path>
                <a:path w="183515" h="99695">
                  <a:moveTo>
                    <a:pt x="180677" y="91911"/>
                  </a:moveTo>
                  <a:lnTo>
                    <a:pt x="176120" y="92418"/>
                  </a:lnTo>
                  <a:lnTo>
                    <a:pt x="180373" y="92418"/>
                  </a:lnTo>
                  <a:lnTo>
                    <a:pt x="180677" y="91911"/>
                  </a:lnTo>
                  <a:close/>
                </a:path>
                <a:path w="183515" h="99695">
                  <a:moveTo>
                    <a:pt x="181622" y="90331"/>
                  </a:moveTo>
                  <a:lnTo>
                    <a:pt x="180677" y="91911"/>
                  </a:lnTo>
                  <a:lnTo>
                    <a:pt x="182894" y="91664"/>
                  </a:lnTo>
                  <a:lnTo>
                    <a:pt x="181622" y="90331"/>
                  </a:lnTo>
                  <a:close/>
                </a:path>
                <a:path w="183515" h="99695">
                  <a:moveTo>
                    <a:pt x="93321" y="90819"/>
                  </a:moveTo>
                  <a:lnTo>
                    <a:pt x="92975" y="91014"/>
                  </a:lnTo>
                  <a:lnTo>
                    <a:pt x="93517" y="91098"/>
                  </a:lnTo>
                  <a:lnTo>
                    <a:pt x="93321" y="90819"/>
                  </a:lnTo>
                  <a:close/>
                </a:path>
                <a:path w="183515" h="99695">
                  <a:moveTo>
                    <a:pt x="65292" y="64315"/>
                  </a:moveTo>
                  <a:lnTo>
                    <a:pt x="70431" y="69561"/>
                  </a:lnTo>
                  <a:lnTo>
                    <a:pt x="75887" y="74462"/>
                  </a:lnTo>
                  <a:lnTo>
                    <a:pt x="81644" y="79006"/>
                  </a:lnTo>
                  <a:lnTo>
                    <a:pt x="87684" y="83176"/>
                  </a:lnTo>
                  <a:lnTo>
                    <a:pt x="89037" y="84618"/>
                  </a:lnTo>
                  <a:lnTo>
                    <a:pt x="90235" y="86199"/>
                  </a:lnTo>
                  <a:lnTo>
                    <a:pt x="91259" y="87892"/>
                  </a:lnTo>
                  <a:lnTo>
                    <a:pt x="93321" y="90819"/>
                  </a:lnTo>
                  <a:lnTo>
                    <a:pt x="94834" y="89966"/>
                  </a:lnTo>
                  <a:lnTo>
                    <a:pt x="93893" y="88080"/>
                  </a:lnTo>
                  <a:lnTo>
                    <a:pt x="91823" y="86005"/>
                  </a:lnTo>
                  <a:lnTo>
                    <a:pt x="96917" y="86005"/>
                  </a:lnTo>
                  <a:lnTo>
                    <a:pt x="96284" y="85656"/>
                  </a:lnTo>
                  <a:lnTo>
                    <a:pt x="90318" y="81667"/>
                  </a:lnTo>
                  <a:lnTo>
                    <a:pt x="84093" y="77728"/>
                  </a:lnTo>
                  <a:lnTo>
                    <a:pt x="78180" y="73314"/>
                  </a:lnTo>
                  <a:lnTo>
                    <a:pt x="72630" y="68465"/>
                  </a:lnTo>
                  <a:lnTo>
                    <a:pt x="65292" y="64315"/>
                  </a:lnTo>
                  <a:close/>
                </a:path>
                <a:path w="183515" h="99695">
                  <a:moveTo>
                    <a:pt x="158245" y="59789"/>
                  </a:moveTo>
                  <a:lnTo>
                    <a:pt x="158245" y="61486"/>
                  </a:lnTo>
                  <a:lnTo>
                    <a:pt x="159562" y="63184"/>
                  </a:lnTo>
                  <a:lnTo>
                    <a:pt x="160315" y="64881"/>
                  </a:lnTo>
                  <a:lnTo>
                    <a:pt x="169346" y="74689"/>
                  </a:lnTo>
                  <a:lnTo>
                    <a:pt x="174803" y="81667"/>
                  </a:lnTo>
                  <a:lnTo>
                    <a:pt x="175744" y="83554"/>
                  </a:lnTo>
                  <a:lnTo>
                    <a:pt x="178755" y="87326"/>
                  </a:lnTo>
                  <a:lnTo>
                    <a:pt x="181622" y="90331"/>
                  </a:lnTo>
                  <a:lnTo>
                    <a:pt x="181840" y="89966"/>
                  </a:lnTo>
                  <a:lnTo>
                    <a:pt x="181765" y="87137"/>
                  </a:lnTo>
                  <a:lnTo>
                    <a:pt x="179695" y="85440"/>
                  </a:lnTo>
                  <a:lnTo>
                    <a:pt x="178034" y="83554"/>
                  </a:lnTo>
                  <a:lnTo>
                    <a:pt x="176693" y="81856"/>
                  </a:lnTo>
                  <a:lnTo>
                    <a:pt x="175368" y="79970"/>
                  </a:lnTo>
                  <a:lnTo>
                    <a:pt x="175368" y="78650"/>
                  </a:lnTo>
                  <a:lnTo>
                    <a:pt x="174239" y="78650"/>
                  </a:lnTo>
                  <a:lnTo>
                    <a:pt x="169325" y="71902"/>
                  </a:lnTo>
                  <a:lnTo>
                    <a:pt x="164038" y="65667"/>
                  </a:lnTo>
                  <a:lnTo>
                    <a:pt x="158245" y="59789"/>
                  </a:lnTo>
                  <a:close/>
                </a:path>
                <a:path w="183515" h="99695">
                  <a:moveTo>
                    <a:pt x="158245" y="43946"/>
                  </a:moveTo>
                  <a:lnTo>
                    <a:pt x="159938" y="46963"/>
                  </a:lnTo>
                  <a:lnTo>
                    <a:pt x="161679" y="50270"/>
                  </a:lnTo>
                  <a:lnTo>
                    <a:pt x="163137" y="53376"/>
                  </a:lnTo>
                  <a:lnTo>
                    <a:pt x="165535" y="57772"/>
                  </a:lnTo>
                  <a:lnTo>
                    <a:pt x="167720" y="62429"/>
                  </a:lnTo>
                  <a:lnTo>
                    <a:pt x="169535" y="66956"/>
                  </a:lnTo>
                  <a:lnTo>
                    <a:pt x="171532" y="70666"/>
                  </a:lnTo>
                  <a:lnTo>
                    <a:pt x="173138" y="74689"/>
                  </a:lnTo>
                  <a:lnTo>
                    <a:pt x="174239" y="78650"/>
                  </a:lnTo>
                  <a:lnTo>
                    <a:pt x="175368" y="78650"/>
                  </a:lnTo>
                  <a:lnTo>
                    <a:pt x="175368" y="76764"/>
                  </a:lnTo>
                  <a:lnTo>
                    <a:pt x="174427" y="75066"/>
                  </a:lnTo>
                  <a:lnTo>
                    <a:pt x="172595" y="69190"/>
                  </a:lnTo>
                  <a:lnTo>
                    <a:pt x="170201" y="63505"/>
                  </a:lnTo>
                  <a:lnTo>
                    <a:pt x="167277" y="58091"/>
                  </a:lnTo>
                  <a:lnTo>
                    <a:pt x="164454" y="52622"/>
                  </a:lnTo>
                  <a:lnTo>
                    <a:pt x="162828" y="50103"/>
                  </a:lnTo>
                  <a:lnTo>
                    <a:pt x="161315" y="48004"/>
                  </a:lnTo>
                  <a:lnTo>
                    <a:pt x="159562" y="45832"/>
                  </a:lnTo>
                  <a:lnTo>
                    <a:pt x="158245" y="43946"/>
                  </a:lnTo>
                  <a:close/>
                </a:path>
                <a:path w="183515" h="99695">
                  <a:moveTo>
                    <a:pt x="0" y="0"/>
                  </a:moveTo>
                  <a:lnTo>
                    <a:pt x="0" y="8487"/>
                  </a:lnTo>
                  <a:lnTo>
                    <a:pt x="1317" y="11316"/>
                  </a:lnTo>
                  <a:lnTo>
                    <a:pt x="4154" y="19968"/>
                  </a:lnTo>
                  <a:lnTo>
                    <a:pt x="7698" y="25780"/>
                  </a:lnTo>
                  <a:lnTo>
                    <a:pt x="12418" y="30554"/>
                  </a:lnTo>
                  <a:lnTo>
                    <a:pt x="15061" y="37344"/>
                  </a:lnTo>
                  <a:lnTo>
                    <a:pt x="18095" y="43634"/>
                  </a:lnTo>
                  <a:lnTo>
                    <a:pt x="21693" y="49786"/>
                  </a:lnTo>
                  <a:lnTo>
                    <a:pt x="25778" y="55639"/>
                  </a:lnTo>
                  <a:lnTo>
                    <a:pt x="27095" y="56960"/>
                  </a:lnTo>
                  <a:lnTo>
                    <a:pt x="33869" y="66767"/>
                  </a:lnTo>
                  <a:lnTo>
                    <a:pt x="36274" y="62806"/>
                  </a:lnTo>
                  <a:lnTo>
                    <a:pt x="35562" y="62806"/>
                  </a:lnTo>
                  <a:lnTo>
                    <a:pt x="32552" y="60166"/>
                  </a:lnTo>
                  <a:lnTo>
                    <a:pt x="12418" y="26593"/>
                  </a:lnTo>
                  <a:lnTo>
                    <a:pt x="10913" y="26593"/>
                  </a:lnTo>
                  <a:lnTo>
                    <a:pt x="7554" y="20217"/>
                  </a:lnTo>
                  <a:lnTo>
                    <a:pt x="4610" y="13645"/>
                  </a:lnTo>
                  <a:lnTo>
                    <a:pt x="2089" y="6900"/>
                  </a:lnTo>
                  <a:lnTo>
                    <a:pt x="0" y="0"/>
                  </a:lnTo>
                  <a:close/>
                </a:path>
                <a:path w="183515" h="99695">
                  <a:moveTo>
                    <a:pt x="22391" y="34515"/>
                  </a:moveTo>
                  <a:lnTo>
                    <a:pt x="24985" y="41200"/>
                  </a:lnTo>
                  <a:lnTo>
                    <a:pt x="28398" y="47535"/>
                  </a:lnTo>
                  <a:lnTo>
                    <a:pt x="32552" y="53376"/>
                  </a:lnTo>
                  <a:lnTo>
                    <a:pt x="32552" y="54885"/>
                  </a:lnTo>
                  <a:lnTo>
                    <a:pt x="35562" y="62806"/>
                  </a:lnTo>
                  <a:lnTo>
                    <a:pt x="36274" y="62806"/>
                  </a:lnTo>
                  <a:lnTo>
                    <a:pt x="36561" y="62307"/>
                  </a:lnTo>
                  <a:lnTo>
                    <a:pt x="36822" y="61751"/>
                  </a:lnTo>
                  <a:lnTo>
                    <a:pt x="36881" y="61486"/>
                  </a:lnTo>
                  <a:lnTo>
                    <a:pt x="36985" y="59499"/>
                  </a:lnTo>
                  <a:lnTo>
                    <a:pt x="36822" y="58770"/>
                  </a:lnTo>
                  <a:lnTo>
                    <a:pt x="36503" y="58091"/>
                  </a:lnTo>
                  <a:lnTo>
                    <a:pt x="39447" y="58091"/>
                  </a:lnTo>
                  <a:lnTo>
                    <a:pt x="34105" y="51458"/>
                  </a:lnTo>
                  <a:lnTo>
                    <a:pt x="28412" y="42814"/>
                  </a:lnTo>
                  <a:lnTo>
                    <a:pt x="26342" y="40173"/>
                  </a:lnTo>
                  <a:lnTo>
                    <a:pt x="24185" y="37213"/>
                  </a:lnTo>
                  <a:lnTo>
                    <a:pt x="22391" y="34515"/>
                  </a:lnTo>
                  <a:close/>
                </a:path>
                <a:path w="183515" h="99695">
                  <a:moveTo>
                    <a:pt x="6773" y="11693"/>
                  </a:moveTo>
                  <a:lnTo>
                    <a:pt x="7693" y="16777"/>
                  </a:lnTo>
                  <a:lnTo>
                    <a:pt x="9079" y="21765"/>
                  </a:lnTo>
                  <a:lnTo>
                    <a:pt x="10913" y="26593"/>
                  </a:lnTo>
                  <a:lnTo>
                    <a:pt x="12418" y="26593"/>
                  </a:lnTo>
                  <a:lnTo>
                    <a:pt x="9596" y="19049"/>
                  </a:lnTo>
                  <a:lnTo>
                    <a:pt x="6773" y="11693"/>
                  </a:lnTo>
                  <a:close/>
                </a:path>
              </a:pathLst>
            </a:custGeom>
            <a:solidFill>
              <a:srgbClr val="7E8089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09836" y="5502894"/>
              <a:ext cx="62230" cy="56515"/>
            </a:xfrm>
            <a:custGeom>
              <a:avLst/>
              <a:gdLst/>
              <a:ahLst/>
              <a:cxnLst/>
              <a:rect l="l" t="t" r="r" b="b"/>
              <a:pathLst>
                <a:path w="62230" h="56514">
                  <a:moveTo>
                    <a:pt x="36707" y="0"/>
                  </a:moveTo>
                  <a:lnTo>
                    <a:pt x="28718" y="1237"/>
                  </a:lnTo>
                  <a:lnTo>
                    <a:pt x="24904" y="2714"/>
                  </a:lnTo>
                  <a:lnTo>
                    <a:pt x="21532" y="4948"/>
                  </a:lnTo>
                  <a:lnTo>
                    <a:pt x="20567" y="5365"/>
                  </a:lnTo>
                  <a:lnTo>
                    <a:pt x="648" y="42459"/>
                  </a:lnTo>
                  <a:lnTo>
                    <a:pt x="0" y="49235"/>
                  </a:lnTo>
                  <a:lnTo>
                    <a:pt x="81" y="56061"/>
                  </a:lnTo>
                  <a:lnTo>
                    <a:pt x="6445" y="51799"/>
                  </a:lnTo>
                  <a:lnTo>
                    <a:pt x="13261" y="48257"/>
                  </a:lnTo>
                  <a:lnTo>
                    <a:pt x="20403" y="45499"/>
                  </a:lnTo>
                  <a:lnTo>
                    <a:pt x="27553" y="42293"/>
                  </a:lnTo>
                  <a:lnTo>
                    <a:pt x="34139" y="38709"/>
                  </a:lnTo>
                  <a:lnTo>
                    <a:pt x="41289" y="35314"/>
                  </a:lnTo>
                  <a:lnTo>
                    <a:pt x="48675" y="32971"/>
                  </a:lnTo>
                  <a:lnTo>
                    <a:pt x="55216" y="28513"/>
                  </a:lnTo>
                  <a:lnTo>
                    <a:pt x="60105" y="22489"/>
                  </a:lnTo>
                  <a:lnTo>
                    <a:pt x="60187" y="20852"/>
                  </a:lnTo>
                  <a:lnTo>
                    <a:pt x="60105" y="20037"/>
                  </a:lnTo>
                  <a:lnTo>
                    <a:pt x="61987" y="18717"/>
                  </a:lnTo>
                  <a:lnTo>
                    <a:pt x="44676" y="1364"/>
                  </a:lnTo>
                  <a:lnTo>
                    <a:pt x="40788" y="254"/>
                  </a:lnTo>
                  <a:lnTo>
                    <a:pt x="36707" y="0"/>
                  </a:lnTo>
                  <a:close/>
                </a:path>
              </a:pathLst>
            </a:custGeom>
            <a:solidFill>
              <a:srgbClr val="8E38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12362" y="5526515"/>
              <a:ext cx="58419" cy="30480"/>
            </a:xfrm>
            <a:custGeom>
              <a:avLst/>
              <a:gdLst/>
              <a:ahLst/>
              <a:cxnLst/>
              <a:rect l="l" t="t" r="r" b="b"/>
              <a:pathLst>
                <a:path w="58419" h="30479">
                  <a:moveTo>
                    <a:pt x="57954" y="0"/>
                  </a:moveTo>
                  <a:lnTo>
                    <a:pt x="56072" y="0"/>
                  </a:lnTo>
                  <a:lnTo>
                    <a:pt x="37256" y="8487"/>
                  </a:lnTo>
                  <a:lnTo>
                    <a:pt x="27173" y="12564"/>
                  </a:lnTo>
                  <a:lnTo>
                    <a:pt x="17558" y="17596"/>
                  </a:lnTo>
                  <a:lnTo>
                    <a:pt x="8478" y="23543"/>
                  </a:lnTo>
                  <a:lnTo>
                    <a:pt x="0" y="30366"/>
                  </a:lnTo>
                  <a:lnTo>
                    <a:pt x="6038" y="26784"/>
                  </a:lnTo>
                  <a:lnTo>
                    <a:pt x="12228" y="23481"/>
                  </a:lnTo>
                  <a:lnTo>
                    <a:pt x="18560" y="20461"/>
                  </a:lnTo>
                  <a:lnTo>
                    <a:pt x="25025" y="17729"/>
                  </a:lnTo>
                  <a:lnTo>
                    <a:pt x="43842" y="8487"/>
                  </a:lnTo>
                  <a:lnTo>
                    <a:pt x="49218" y="6973"/>
                  </a:lnTo>
                  <a:lnTo>
                    <a:pt x="54091" y="4042"/>
                  </a:lnTo>
                  <a:lnTo>
                    <a:pt x="57954" y="0"/>
                  </a:lnTo>
                  <a:close/>
                </a:path>
              </a:pathLst>
            </a:custGeom>
            <a:solidFill>
              <a:srgbClr val="C34D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8034" y="5504018"/>
              <a:ext cx="62865" cy="55244"/>
            </a:xfrm>
            <a:custGeom>
              <a:avLst/>
              <a:gdLst/>
              <a:ahLst/>
              <a:cxnLst/>
              <a:rect l="l" t="t" r="r" b="b"/>
              <a:pathLst>
                <a:path w="62865" h="55245">
                  <a:moveTo>
                    <a:pt x="40728" y="0"/>
                  </a:moveTo>
                  <a:lnTo>
                    <a:pt x="7717" y="24509"/>
                  </a:lnTo>
                  <a:lnTo>
                    <a:pt x="2257" y="46451"/>
                  </a:lnTo>
                  <a:lnTo>
                    <a:pt x="0" y="54750"/>
                  </a:lnTo>
                  <a:lnTo>
                    <a:pt x="23896" y="36266"/>
                  </a:lnTo>
                  <a:lnTo>
                    <a:pt x="30363" y="32805"/>
                  </a:lnTo>
                  <a:lnTo>
                    <a:pt x="37022" y="29720"/>
                  </a:lnTo>
                  <a:lnTo>
                    <a:pt x="43842" y="27024"/>
                  </a:lnTo>
                  <a:lnTo>
                    <a:pt x="50657" y="25209"/>
                  </a:lnTo>
                  <a:lnTo>
                    <a:pt x="57050" y="22069"/>
                  </a:lnTo>
                  <a:lnTo>
                    <a:pt x="62658" y="17782"/>
                  </a:lnTo>
                  <a:lnTo>
                    <a:pt x="62686" y="14913"/>
                  </a:lnTo>
                  <a:lnTo>
                    <a:pt x="62225" y="13395"/>
                  </a:lnTo>
                  <a:lnTo>
                    <a:pt x="58222" y="7219"/>
                  </a:lnTo>
                  <a:lnTo>
                    <a:pt x="53392" y="3655"/>
                  </a:lnTo>
                  <a:lnTo>
                    <a:pt x="47793" y="2128"/>
                  </a:lnTo>
                  <a:lnTo>
                    <a:pt x="40728" y="0"/>
                  </a:lnTo>
                  <a:close/>
                </a:path>
              </a:pathLst>
            </a:custGeom>
            <a:solidFill>
              <a:srgbClr val="F791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11795" y="5510483"/>
              <a:ext cx="17145" cy="34925"/>
            </a:xfrm>
            <a:custGeom>
              <a:avLst/>
              <a:gdLst/>
              <a:ahLst/>
              <a:cxnLst/>
              <a:rect l="l" t="t" r="r" b="b"/>
              <a:pathLst>
                <a:path w="17144" h="34925">
                  <a:moveTo>
                    <a:pt x="16934" y="0"/>
                  </a:moveTo>
                  <a:lnTo>
                    <a:pt x="10732" y="7561"/>
                  </a:lnTo>
                  <a:lnTo>
                    <a:pt x="5791" y="15938"/>
                  </a:lnTo>
                  <a:lnTo>
                    <a:pt x="2188" y="24975"/>
                  </a:lnTo>
                  <a:lnTo>
                    <a:pt x="0" y="34515"/>
                  </a:lnTo>
                  <a:lnTo>
                    <a:pt x="3916" y="25886"/>
                  </a:lnTo>
                  <a:lnTo>
                    <a:pt x="8608" y="17399"/>
                  </a:lnTo>
                  <a:lnTo>
                    <a:pt x="13230" y="8841"/>
                  </a:lnTo>
                  <a:lnTo>
                    <a:pt x="16934" y="0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11611" y="5502817"/>
              <a:ext cx="60325" cy="52705"/>
            </a:xfrm>
            <a:custGeom>
              <a:avLst/>
              <a:gdLst/>
              <a:ahLst/>
              <a:cxnLst/>
              <a:rect l="l" t="t" r="r" b="b"/>
              <a:pathLst>
                <a:path w="60325" h="52704">
                  <a:moveTo>
                    <a:pt x="37330" y="0"/>
                  </a:moveTo>
                  <a:lnTo>
                    <a:pt x="29843" y="0"/>
                  </a:lnTo>
                  <a:lnTo>
                    <a:pt x="22955" y="2385"/>
                  </a:lnTo>
                  <a:lnTo>
                    <a:pt x="27856" y="1347"/>
                  </a:lnTo>
                  <a:lnTo>
                    <a:pt x="32919" y="1347"/>
                  </a:lnTo>
                  <a:lnTo>
                    <a:pt x="37820" y="2385"/>
                  </a:lnTo>
                  <a:lnTo>
                    <a:pt x="43653" y="3894"/>
                  </a:lnTo>
                  <a:lnTo>
                    <a:pt x="49863" y="11438"/>
                  </a:lnTo>
                  <a:lnTo>
                    <a:pt x="44782" y="16531"/>
                  </a:lnTo>
                  <a:lnTo>
                    <a:pt x="41133" y="19132"/>
                  </a:lnTo>
                  <a:lnTo>
                    <a:pt x="37223" y="21345"/>
                  </a:lnTo>
                  <a:lnTo>
                    <a:pt x="33116" y="23132"/>
                  </a:lnTo>
                  <a:lnTo>
                    <a:pt x="22015" y="29922"/>
                  </a:lnTo>
                  <a:lnTo>
                    <a:pt x="16746" y="33694"/>
                  </a:lnTo>
                  <a:lnTo>
                    <a:pt x="9492" y="38262"/>
                  </a:lnTo>
                  <a:lnTo>
                    <a:pt x="3684" y="44803"/>
                  </a:lnTo>
                  <a:lnTo>
                    <a:pt x="0" y="52555"/>
                  </a:lnTo>
                  <a:lnTo>
                    <a:pt x="940" y="52555"/>
                  </a:lnTo>
                  <a:lnTo>
                    <a:pt x="3080" y="50532"/>
                  </a:lnTo>
                  <a:lnTo>
                    <a:pt x="5343" y="48642"/>
                  </a:lnTo>
                  <a:lnTo>
                    <a:pt x="11879" y="43635"/>
                  </a:lnTo>
                  <a:lnTo>
                    <a:pt x="16354" y="40792"/>
                  </a:lnTo>
                  <a:lnTo>
                    <a:pt x="21074" y="38410"/>
                  </a:lnTo>
                  <a:lnTo>
                    <a:pt x="27540" y="34949"/>
                  </a:lnTo>
                  <a:lnTo>
                    <a:pt x="34200" y="31863"/>
                  </a:lnTo>
                  <a:lnTo>
                    <a:pt x="41019" y="29168"/>
                  </a:lnTo>
                  <a:lnTo>
                    <a:pt x="47835" y="27353"/>
                  </a:lnTo>
                  <a:lnTo>
                    <a:pt x="54228" y="24212"/>
                  </a:lnTo>
                  <a:lnTo>
                    <a:pt x="59835" y="19926"/>
                  </a:lnTo>
                  <a:lnTo>
                    <a:pt x="59083" y="18228"/>
                  </a:lnTo>
                  <a:lnTo>
                    <a:pt x="59238" y="16489"/>
                  </a:lnTo>
                  <a:lnTo>
                    <a:pt x="58772" y="14750"/>
                  </a:lnTo>
                  <a:lnTo>
                    <a:pt x="57766" y="13324"/>
                  </a:lnTo>
                  <a:lnTo>
                    <a:pt x="54825" y="8064"/>
                  </a:lnTo>
                  <a:lnTo>
                    <a:pt x="49972" y="4145"/>
                  </a:lnTo>
                  <a:lnTo>
                    <a:pt x="44218" y="2385"/>
                  </a:lnTo>
                  <a:lnTo>
                    <a:pt x="37330" y="0"/>
                  </a:lnTo>
                  <a:close/>
                </a:path>
              </a:pathLst>
            </a:custGeom>
            <a:solidFill>
              <a:srgbClr val="AC6007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75283" y="5591587"/>
              <a:ext cx="61594" cy="49530"/>
            </a:xfrm>
            <a:custGeom>
              <a:avLst/>
              <a:gdLst/>
              <a:ahLst/>
              <a:cxnLst/>
              <a:rect l="l" t="t" r="r" b="b"/>
              <a:pathLst>
                <a:path w="61594" h="49529">
                  <a:moveTo>
                    <a:pt x="9613" y="49110"/>
                  </a:moveTo>
                  <a:lnTo>
                    <a:pt x="6642" y="45745"/>
                  </a:lnTo>
                  <a:lnTo>
                    <a:pt x="4178" y="41440"/>
                  </a:lnTo>
                  <a:lnTo>
                    <a:pt x="1130" y="32092"/>
                  </a:lnTo>
                  <a:lnTo>
                    <a:pt x="584" y="27152"/>
                  </a:lnTo>
                  <a:lnTo>
                    <a:pt x="1054" y="22263"/>
                  </a:lnTo>
                  <a:lnTo>
                    <a:pt x="0" y="27482"/>
                  </a:lnTo>
                  <a:lnTo>
                    <a:pt x="393" y="32893"/>
                  </a:lnTo>
                  <a:lnTo>
                    <a:pt x="2171" y="37922"/>
                  </a:lnTo>
                  <a:lnTo>
                    <a:pt x="3251" y="42621"/>
                  </a:lnTo>
                  <a:lnTo>
                    <a:pt x="6070" y="46736"/>
                  </a:lnTo>
                  <a:lnTo>
                    <a:pt x="9613" y="49110"/>
                  </a:lnTo>
                  <a:close/>
                </a:path>
                <a:path w="61594" h="49529">
                  <a:moveTo>
                    <a:pt x="10083" y="49415"/>
                  </a:moveTo>
                  <a:lnTo>
                    <a:pt x="9613" y="49110"/>
                  </a:lnTo>
                  <a:lnTo>
                    <a:pt x="9893" y="49415"/>
                  </a:lnTo>
                  <a:lnTo>
                    <a:pt x="10083" y="49415"/>
                  </a:lnTo>
                  <a:close/>
                </a:path>
                <a:path w="61594" h="49529">
                  <a:moveTo>
                    <a:pt x="17983" y="48285"/>
                  </a:moveTo>
                  <a:lnTo>
                    <a:pt x="17602" y="48094"/>
                  </a:lnTo>
                  <a:lnTo>
                    <a:pt x="14160" y="46837"/>
                  </a:lnTo>
                  <a:lnTo>
                    <a:pt x="11112" y="44691"/>
                  </a:lnTo>
                  <a:lnTo>
                    <a:pt x="8763" y="41871"/>
                  </a:lnTo>
                  <a:lnTo>
                    <a:pt x="6426" y="38989"/>
                  </a:lnTo>
                  <a:lnTo>
                    <a:pt x="4876" y="35547"/>
                  </a:lnTo>
                  <a:lnTo>
                    <a:pt x="4241" y="31877"/>
                  </a:lnTo>
                  <a:lnTo>
                    <a:pt x="4305" y="35763"/>
                  </a:lnTo>
                  <a:lnTo>
                    <a:pt x="5638" y="39522"/>
                  </a:lnTo>
                  <a:lnTo>
                    <a:pt x="10477" y="45605"/>
                  </a:lnTo>
                  <a:lnTo>
                    <a:pt x="13830" y="47752"/>
                  </a:lnTo>
                  <a:lnTo>
                    <a:pt x="17602" y="48666"/>
                  </a:lnTo>
                  <a:lnTo>
                    <a:pt x="17983" y="48285"/>
                  </a:lnTo>
                  <a:close/>
                </a:path>
                <a:path w="61594" h="49529">
                  <a:moveTo>
                    <a:pt x="22313" y="46215"/>
                  </a:moveTo>
                  <a:lnTo>
                    <a:pt x="21932" y="46215"/>
                  </a:lnTo>
                  <a:lnTo>
                    <a:pt x="18719" y="45110"/>
                  </a:lnTo>
                  <a:lnTo>
                    <a:pt x="15951" y="42989"/>
                  </a:lnTo>
                  <a:lnTo>
                    <a:pt x="14033" y="40182"/>
                  </a:lnTo>
                  <a:lnTo>
                    <a:pt x="14833" y="41681"/>
                  </a:lnTo>
                  <a:lnTo>
                    <a:pt x="15938" y="43002"/>
                  </a:lnTo>
                  <a:lnTo>
                    <a:pt x="18592" y="45135"/>
                  </a:lnTo>
                  <a:lnTo>
                    <a:pt x="20116" y="45935"/>
                  </a:lnTo>
                  <a:lnTo>
                    <a:pt x="21742" y="46405"/>
                  </a:lnTo>
                  <a:lnTo>
                    <a:pt x="22313" y="46215"/>
                  </a:lnTo>
                  <a:close/>
                </a:path>
                <a:path w="61594" h="49529">
                  <a:moveTo>
                    <a:pt x="41008" y="23926"/>
                  </a:moveTo>
                  <a:lnTo>
                    <a:pt x="40373" y="18859"/>
                  </a:lnTo>
                  <a:lnTo>
                    <a:pt x="40716" y="23901"/>
                  </a:lnTo>
                  <a:lnTo>
                    <a:pt x="39471" y="28917"/>
                  </a:lnTo>
                  <a:lnTo>
                    <a:pt x="36791" y="33197"/>
                  </a:lnTo>
                  <a:lnTo>
                    <a:pt x="39738" y="29044"/>
                  </a:lnTo>
                  <a:lnTo>
                    <a:pt x="41008" y="23926"/>
                  </a:lnTo>
                  <a:close/>
                </a:path>
                <a:path w="61594" h="49529">
                  <a:moveTo>
                    <a:pt x="46812" y="20751"/>
                  </a:moveTo>
                  <a:lnTo>
                    <a:pt x="46393" y="16979"/>
                  </a:lnTo>
                  <a:lnTo>
                    <a:pt x="46329" y="20662"/>
                  </a:lnTo>
                  <a:lnTo>
                    <a:pt x="45885" y="24333"/>
                  </a:lnTo>
                  <a:lnTo>
                    <a:pt x="45072" y="27914"/>
                  </a:lnTo>
                  <a:lnTo>
                    <a:pt x="43713" y="31534"/>
                  </a:lnTo>
                  <a:lnTo>
                    <a:pt x="41592" y="34810"/>
                  </a:lnTo>
                  <a:lnTo>
                    <a:pt x="38862" y="37541"/>
                  </a:lnTo>
                  <a:lnTo>
                    <a:pt x="41630" y="34925"/>
                  </a:lnTo>
                  <a:lnTo>
                    <a:pt x="43738" y="31711"/>
                  </a:lnTo>
                  <a:lnTo>
                    <a:pt x="46355" y="24574"/>
                  </a:lnTo>
                  <a:lnTo>
                    <a:pt x="46812" y="20751"/>
                  </a:lnTo>
                  <a:close/>
                </a:path>
                <a:path w="61594" h="49529">
                  <a:moveTo>
                    <a:pt x="50596" y="13182"/>
                  </a:moveTo>
                  <a:lnTo>
                    <a:pt x="49530" y="9372"/>
                  </a:lnTo>
                  <a:lnTo>
                    <a:pt x="47523" y="6045"/>
                  </a:lnTo>
                  <a:lnTo>
                    <a:pt x="49098" y="9499"/>
                  </a:lnTo>
                  <a:lnTo>
                    <a:pt x="49911" y="13271"/>
                  </a:lnTo>
                  <a:lnTo>
                    <a:pt x="49911" y="20878"/>
                  </a:lnTo>
                  <a:lnTo>
                    <a:pt x="49098" y="24638"/>
                  </a:lnTo>
                  <a:lnTo>
                    <a:pt x="47523" y="28105"/>
                  </a:lnTo>
                  <a:lnTo>
                    <a:pt x="49530" y="24777"/>
                  </a:lnTo>
                  <a:lnTo>
                    <a:pt x="50596" y="20967"/>
                  </a:lnTo>
                  <a:lnTo>
                    <a:pt x="50596" y="13182"/>
                  </a:lnTo>
                  <a:close/>
                </a:path>
                <a:path w="61594" h="49529">
                  <a:moveTo>
                    <a:pt x="54470" y="16725"/>
                  </a:moveTo>
                  <a:lnTo>
                    <a:pt x="52451" y="7759"/>
                  </a:lnTo>
                  <a:lnTo>
                    <a:pt x="50419" y="3568"/>
                  </a:lnTo>
                  <a:lnTo>
                    <a:pt x="47523" y="0"/>
                  </a:lnTo>
                  <a:lnTo>
                    <a:pt x="50863" y="5943"/>
                  </a:lnTo>
                  <a:lnTo>
                    <a:pt x="52984" y="12344"/>
                  </a:lnTo>
                  <a:lnTo>
                    <a:pt x="53822" y="19050"/>
                  </a:lnTo>
                  <a:lnTo>
                    <a:pt x="53352" y="25844"/>
                  </a:lnTo>
                  <a:lnTo>
                    <a:pt x="54432" y="21374"/>
                  </a:lnTo>
                  <a:lnTo>
                    <a:pt x="54470" y="16725"/>
                  </a:lnTo>
                  <a:close/>
                </a:path>
                <a:path w="61594" h="49529">
                  <a:moveTo>
                    <a:pt x="61252" y="13423"/>
                  </a:moveTo>
                  <a:lnTo>
                    <a:pt x="61150" y="10896"/>
                  </a:lnTo>
                  <a:lnTo>
                    <a:pt x="60502" y="8496"/>
                  </a:lnTo>
                  <a:lnTo>
                    <a:pt x="61226" y="13373"/>
                  </a:lnTo>
                  <a:lnTo>
                    <a:pt x="60299" y="18351"/>
                  </a:lnTo>
                  <a:lnTo>
                    <a:pt x="57873" y="22644"/>
                  </a:lnTo>
                  <a:lnTo>
                    <a:pt x="59347" y="20624"/>
                  </a:lnTo>
                  <a:lnTo>
                    <a:pt x="60337" y="18313"/>
                  </a:lnTo>
                  <a:lnTo>
                    <a:pt x="61252" y="13423"/>
                  </a:lnTo>
                  <a:close/>
                </a:path>
              </a:pathLst>
            </a:custGeom>
            <a:solidFill>
              <a:srgbClr val="7E8089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77759" y="5532938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13728" y="51485"/>
                  </a:moveTo>
                  <a:lnTo>
                    <a:pt x="0" y="20929"/>
                  </a:lnTo>
                  <a:lnTo>
                    <a:pt x="1054" y="29527"/>
                  </a:lnTo>
                  <a:lnTo>
                    <a:pt x="3695" y="37693"/>
                  </a:lnTo>
                  <a:lnTo>
                    <a:pt x="7823" y="45212"/>
                  </a:lnTo>
                  <a:lnTo>
                    <a:pt x="13347" y="51866"/>
                  </a:lnTo>
                  <a:lnTo>
                    <a:pt x="13728" y="51485"/>
                  </a:lnTo>
                  <a:close/>
                </a:path>
                <a:path w="98425" h="98425">
                  <a:moveTo>
                    <a:pt x="20307" y="24892"/>
                  </a:moveTo>
                  <a:lnTo>
                    <a:pt x="16433" y="18948"/>
                  </a:lnTo>
                  <a:lnTo>
                    <a:pt x="12877" y="12801"/>
                  </a:lnTo>
                  <a:lnTo>
                    <a:pt x="9652" y="6489"/>
                  </a:lnTo>
                  <a:lnTo>
                    <a:pt x="6769" y="0"/>
                  </a:lnTo>
                  <a:lnTo>
                    <a:pt x="8559" y="7048"/>
                  </a:lnTo>
                  <a:lnTo>
                    <a:pt x="11430" y="13703"/>
                  </a:lnTo>
                  <a:lnTo>
                    <a:pt x="15303" y="19812"/>
                  </a:lnTo>
                  <a:lnTo>
                    <a:pt x="20116" y="25273"/>
                  </a:lnTo>
                  <a:lnTo>
                    <a:pt x="20307" y="25273"/>
                  </a:lnTo>
                  <a:lnTo>
                    <a:pt x="20307" y="24892"/>
                  </a:lnTo>
                  <a:close/>
                </a:path>
                <a:path w="98425" h="98425">
                  <a:moveTo>
                    <a:pt x="40068" y="37147"/>
                  </a:moveTo>
                  <a:lnTo>
                    <a:pt x="39128" y="36779"/>
                  </a:lnTo>
                  <a:lnTo>
                    <a:pt x="35369" y="33185"/>
                  </a:lnTo>
                  <a:lnTo>
                    <a:pt x="31038" y="30365"/>
                  </a:lnTo>
                  <a:lnTo>
                    <a:pt x="27457" y="26593"/>
                  </a:lnTo>
                  <a:lnTo>
                    <a:pt x="23507" y="21869"/>
                  </a:lnTo>
                  <a:lnTo>
                    <a:pt x="20510" y="16421"/>
                  </a:lnTo>
                  <a:lnTo>
                    <a:pt x="18618" y="10553"/>
                  </a:lnTo>
                  <a:lnTo>
                    <a:pt x="19202" y="15963"/>
                  </a:lnTo>
                  <a:lnTo>
                    <a:pt x="39128" y="37147"/>
                  </a:lnTo>
                  <a:lnTo>
                    <a:pt x="40068" y="37147"/>
                  </a:lnTo>
                  <a:close/>
                </a:path>
                <a:path w="98425" h="98425">
                  <a:moveTo>
                    <a:pt x="45720" y="51295"/>
                  </a:moveTo>
                  <a:lnTo>
                    <a:pt x="45148" y="50927"/>
                  </a:lnTo>
                  <a:lnTo>
                    <a:pt x="42227" y="49593"/>
                  </a:lnTo>
                  <a:lnTo>
                    <a:pt x="39408" y="48082"/>
                  </a:lnTo>
                  <a:lnTo>
                    <a:pt x="36677" y="46393"/>
                  </a:lnTo>
                  <a:lnTo>
                    <a:pt x="34036" y="44437"/>
                  </a:lnTo>
                  <a:lnTo>
                    <a:pt x="31572" y="42227"/>
                  </a:lnTo>
                  <a:lnTo>
                    <a:pt x="29349" y="39789"/>
                  </a:lnTo>
                  <a:lnTo>
                    <a:pt x="30035" y="41338"/>
                  </a:lnTo>
                  <a:lnTo>
                    <a:pt x="35928" y="47713"/>
                  </a:lnTo>
                  <a:lnTo>
                    <a:pt x="38531" y="49898"/>
                  </a:lnTo>
                  <a:lnTo>
                    <a:pt x="41630" y="51396"/>
                  </a:lnTo>
                  <a:lnTo>
                    <a:pt x="44958" y="52057"/>
                  </a:lnTo>
                  <a:lnTo>
                    <a:pt x="45720" y="51295"/>
                  </a:lnTo>
                  <a:close/>
                </a:path>
                <a:path w="98425" h="98425">
                  <a:moveTo>
                    <a:pt x="50800" y="83743"/>
                  </a:moveTo>
                  <a:lnTo>
                    <a:pt x="50609" y="83553"/>
                  </a:lnTo>
                  <a:lnTo>
                    <a:pt x="40805" y="76454"/>
                  </a:lnTo>
                  <a:lnTo>
                    <a:pt x="31902" y="68313"/>
                  </a:lnTo>
                  <a:lnTo>
                    <a:pt x="23977" y="59207"/>
                  </a:lnTo>
                  <a:lnTo>
                    <a:pt x="17119" y="49225"/>
                  </a:lnTo>
                  <a:lnTo>
                    <a:pt x="23279" y="59817"/>
                  </a:lnTo>
                  <a:lnTo>
                    <a:pt x="31000" y="69240"/>
                  </a:lnTo>
                  <a:lnTo>
                    <a:pt x="40093" y="77343"/>
                  </a:lnTo>
                  <a:lnTo>
                    <a:pt x="50419" y="83921"/>
                  </a:lnTo>
                  <a:lnTo>
                    <a:pt x="50800" y="83743"/>
                  </a:lnTo>
                  <a:close/>
                </a:path>
                <a:path w="98425" h="98425">
                  <a:moveTo>
                    <a:pt x="98348" y="97866"/>
                  </a:moveTo>
                  <a:lnTo>
                    <a:pt x="91668" y="94627"/>
                  </a:lnTo>
                  <a:lnTo>
                    <a:pt x="85661" y="90944"/>
                  </a:lnTo>
                  <a:lnTo>
                    <a:pt x="80149" y="86753"/>
                  </a:lnTo>
                  <a:lnTo>
                    <a:pt x="74879" y="81851"/>
                  </a:lnTo>
                  <a:lnTo>
                    <a:pt x="76085" y="83566"/>
                  </a:lnTo>
                  <a:lnTo>
                    <a:pt x="77406" y="85204"/>
                  </a:lnTo>
                  <a:lnTo>
                    <a:pt x="78828" y="86753"/>
                  </a:lnTo>
                  <a:lnTo>
                    <a:pt x="70878" y="82283"/>
                  </a:lnTo>
                  <a:lnTo>
                    <a:pt x="63474" y="76987"/>
                  </a:lnTo>
                  <a:lnTo>
                    <a:pt x="56705" y="70916"/>
                  </a:lnTo>
                  <a:lnTo>
                    <a:pt x="50609" y="64122"/>
                  </a:lnTo>
                  <a:lnTo>
                    <a:pt x="56934" y="72453"/>
                  </a:lnTo>
                  <a:lnTo>
                    <a:pt x="64566" y="79476"/>
                  </a:lnTo>
                  <a:lnTo>
                    <a:pt x="73304" y="85051"/>
                  </a:lnTo>
                  <a:lnTo>
                    <a:pt x="82969" y="89014"/>
                  </a:lnTo>
                  <a:lnTo>
                    <a:pt x="87541" y="92875"/>
                  </a:lnTo>
                  <a:lnTo>
                    <a:pt x="92773" y="95872"/>
                  </a:lnTo>
                  <a:lnTo>
                    <a:pt x="98348" y="97866"/>
                  </a:lnTo>
                  <a:close/>
                </a:path>
              </a:pathLst>
            </a:custGeom>
            <a:solidFill>
              <a:srgbClr val="706E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9999" y="3323459"/>
              <a:ext cx="2944415" cy="24836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84759" y="3476333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6286718" y="3323459"/>
            <a:ext cx="2944495" cy="2484120"/>
            <a:chOff x="6286718" y="3323459"/>
            <a:chExt cx="2944495" cy="248412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718" y="3323459"/>
              <a:ext cx="2944415" cy="24836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481478" y="3476333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10883437" y="3323459"/>
            <a:ext cx="2944495" cy="2484120"/>
            <a:chOff x="10883437" y="3323459"/>
            <a:chExt cx="2944495" cy="248412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3437" y="3323459"/>
              <a:ext cx="2944415" cy="24836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078196" y="3476333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5480155" y="3323459"/>
            <a:ext cx="2944495" cy="2484120"/>
            <a:chOff x="15480155" y="3323459"/>
            <a:chExt cx="2944495" cy="248412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80155" y="3323459"/>
              <a:ext cx="2944415" cy="24836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5674915" y="3476333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5480155" y="7459458"/>
            <a:ext cx="2944495" cy="2484120"/>
            <a:chOff x="15480155" y="7459458"/>
            <a:chExt cx="2944495" cy="248412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80155" y="7459458"/>
              <a:ext cx="2944415" cy="248369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674915" y="7612333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10883437" y="7459458"/>
            <a:ext cx="2944495" cy="2484120"/>
            <a:chOff x="10883437" y="7459458"/>
            <a:chExt cx="2944495" cy="248412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3437" y="7459458"/>
              <a:ext cx="2944415" cy="248369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078196" y="7612333"/>
              <a:ext cx="2555240" cy="2094230"/>
            </a:xfrm>
            <a:custGeom>
              <a:avLst/>
              <a:gdLst/>
              <a:ahLst/>
              <a:cxnLst/>
              <a:rect l="l" t="t" r="r" b="b"/>
              <a:pathLst>
                <a:path w="2555240" h="2094229">
                  <a:moveTo>
                    <a:pt x="1277448" y="0"/>
                  </a:moveTo>
                  <a:lnTo>
                    <a:pt x="1224791" y="873"/>
                  </a:lnTo>
                  <a:lnTo>
                    <a:pt x="1172677" y="3471"/>
                  </a:lnTo>
                  <a:lnTo>
                    <a:pt x="1121146" y="7759"/>
                  </a:lnTo>
                  <a:lnTo>
                    <a:pt x="1070239" y="13704"/>
                  </a:lnTo>
                  <a:lnTo>
                    <a:pt x="1019997" y="21273"/>
                  </a:lnTo>
                  <a:lnTo>
                    <a:pt x="970462" y="30431"/>
                  </a:lnTo>
                  <a:lnTo>
                    <a:pt x="921674" y="41145"/>
                  </a:lnTo>
                  <a:lnTo>
                    <a:pt x="873675" y="53381"/>
                  </a:lnTo>
                  <a:lnTo>
                    <a:pt x="826506" y="67105"/>
                  </a:lnTo>
                  <a:lnTo>
                    <a:pt x="780207" y="82285"/>
                  </a:lnTo>
                  <a:lnTo>
                    <a:pt x="734820" y="98886"/>
                  </a:lnTo>
                  <a:lnTo>
                    <a:pt x="690387" y="116874"/>
                  </a:lnTo>
                  <a:lnTo>
                    <a:pt x="646947" y="136215"/>
                  </a:lnTo>
                  <a:lnTo>
                    <a:pt x="604542" y="156877"/>
                  </a:lnTo>
                  <a:lnTo>
                    <a:pt x="563214" y="178826"/>
                  </a:lnTo>
                  <a:lnTo>
                    <a:pt x="523003" y="202027"/>
                  </a:lnTo>
                  <a:lnTo>
                    <a:pt x="483951" y="226447"/>
                  </a:lnTo>
                  <a:lnTo>
                    <a:pt x="446098" y="252052"/>
                  </a:lnTo>
                  <a:lnTo>
                    <a:pt x="409486" y="278810"/>
                  </a:lnTo>
                  <a:lnTo>
                    <a:pt x="374155" y="306685"/>
                  </a:lnTo>
                  <a:lnTo>
                    <a:pt x="340148" y="335644"/>
                  </a:lnTo>
                  <a:lnTo>
                    <a:pt x="307504" y="365654"/>
                  </a:lnTo>
                  <a:lnTo>
                    <a:pt x="276265" y="396681"/>
                  </a:lnTo>
                  <a:lnTo>
                    <a:pt x="246473" y="428691"/>
                  </a:lnTo>
                  <a:lnTo>
                    <a:pt x="218168" y="461651"/>
                  </a:lnTo>
                  <a:lnTo>
                    <a:pt x="191391" y="495527"/>
                  </a:lnTo>
                  <a:lnTo>
                    <a:pt x="166183" y="530284"/>
                  </a:lnTo>
                  <a:lnTo>
                    <a:pt x="142586" y="565891"/>
                  </a:lnTo>
                  <a:lnTo>
                    <a:pt x="120640" y="602312"/>
                  </a:lnTo>
                  <a:lnTo>
                    <a:pt x="100388" y="639514"/>
                  </a:lnTo>
                  <a:lnTo>
                    <a:pt x="81869" y="677464"/>
                  </a:lnTo>
                  <a:lnTo>
                    <a:pt x="65125" y="716127"/>
                  </a:lnTo>
                  <a:lnTo>
                    <a:pt x="50197" y="755471"/>
                  </a:lnTo>
                  <a:lnTo>
                    <a:pt x="37126" y="795461"/>
                  </a:lnTo>
                  <a:lnTo>
                    <a:pt x="25953" y="836063"/>
                  </a:lnTo>
                  <a:lnTo>
                    <a:pt x="16719" y="877245"/>
                  </a:lnTo>
                  <a:lnTo>
                    <a:pt x="9466" y="918972"/>
                  </a:lnTo>
                  <a:lnTo>
                    <a:pt x="4234" y="961211"/>
                  </a:lnTo>
                  <a:lnTo>
                    <a:pt x="1065" y="1003927"/>
                  </a:lnTo>
                  <a:lnTo>
                    <a:pt x="0" y="1047088"/>
                  </a:lnTo>
                  <a:lnTo>
                    <a:pt x="1065" y="1090249"/>
                  </a:lnTo>
                  <a:lnTo>
                    <a:pt x="4234" y="1132966"/>
                  </a:lnTo>
                  <a:lnTo>
                    <a:pt x="9466" y="1175204"/>
                  </a:lnTo>
                  <a:lnTo>
                    <a:pt x="16719" y="1216931"/>
                  </a:lnTo>
                  <a:lnTo>
                    <a:pt x="25953" y="1258113"/>
                  </a:lnTo>
                  <a:lnTo>
                    <a:pt x="37126" y="1298716"/>
                  </a:lnTo>
                  <a:lnTo>
                    <a:pt x="50197" y="1338705"/>
                  </a:lnTo>
                  <a:lnTo>
                    <a:pt x="65125" y="1378049"/>
                  </a:lnTo>
                  <a:lnTo>
                    <a:pt x="81869" y="1416712"/>
                  </a:lnTo>
                  <a:lnTo>
                    <a:pt x="100388" y="1454662"/>
                  </a:lnTo>
                  <a:lnTo>
                    <a:pt x="120640" y="1491864"/>
                  </a:lnTo>
                  <a:lnTo>
                    <a:pt x="142586" y="1528285"/>
                  </a:lnTo>
                  <a:lnTo>
                    <a:pt x="166183" y="1563892"/>
                  </a:lnTo>
                  <a:lnTo>
                    <a:pt x="191391" y="1598650"/>
                  </a:lnTo>
                  <a:lnTo>
                    <a:pt x="218168" y="1632525"/>
                  </a:lnTo>
                  <a:lnTo>
                    <a:pt x="246473" y="1665485"/>
                  </a:lnTo>
                  <a:lnTo>
                    <a:pt x="276265" y="1697495"/>
                  </a:lnTo>
                  <a:lnTo>
                    <a:pt x="307504" y="1728522"/>
                  </a:lnTo>
                  <a:lnTo>
                    <a:pt x="340148" y="1758532"/>
                  </a:lnTo>
                  <a:lnTo>
                    <a:pt x="374155" y="1787491"/>
                  </a:lnTo>
                  <a:lnTo>
                    <a:pt x="409486" y="1815367"/>
                  </a:lnTo>
                  <a:lnTo>
                    <a:pt x="446098" y="1842124"/>
                  </a:lnTo>
                  <a:lnTo>
                    <a:pt x="483951" y="1867729"/>
                  </a:lnTo>
                  <a:lnTo>
                    <a:pt x="523003" y="1892149"/>
                  </a:lnTo>
                  <a:lnTo>
                    <a:pt x="563214" y="1915350"/>
                  </a:lnTo>
                  <a:lnTo>
                    <a:pt x="604542" y="1937299"/>
                  </a:lnTo>
                  <a:lnTo>
                    <a:pt x="646947" y="1957961"/>
                  </a:lnTo>
                  <a:lnTo>
                    <a:pt x="690387" y="1977302"/>
                  </a:lnTo>
                  <a:lnTo>
                    <a:pt x="734820" y="1995291"/>
                  </a:lnTo>
                  <a:lnTo>
                    <a:pt x="780207" y="2011891"/>
                  </a:lnTo>
                  <a:lnTo>
                    <a:pt x="826506" y="2027071"/>
                  </a:lnTo>
                  <a:lnTo>
                    <a:pt x="873675" y="2040795"/>
                  </a:lnTo>
                  <a:lnTo>
                    <a:pt x="921674" y="2053031"/>
                  </a:lnTo>
                  <a:lnTo>
                    <a:pt x="970462" y="2063745"/>
                  </a:lnTo>
                  <a:lnTo>
                    <a:pt x="1019997" y="2072903"/>
                  </a:lnTo>
                  <a:lnTo>
                    <a:pt x="1070239" y="2080472"/>
                  </a:lnTo>
                  <a:lnTo>
                    <a:pt x="1121146" y="2086417"/>
                  </a:lnTo>
                  <a:lnTo>
                    <a:pt x="1172677" y="2090706"/>
                  </a:lnTo>
                  <a:lnTo>
                    <a:pt x="1224791" y="2093303"/>
                  </a:lnTo>
                  <a:lnTo>
                    <a:pt x="1277448" y="2094177"/>
                  </a:lnTo>
                  <a:lnTo>
                    <a:pt x="1330104" y="2093303"/>
                  </a:lnTo>
                  <a:lnTo>
                    <a:pt x="1382218" y="2090706"/>
                  </a:lnTo>
                  <a:lnTo>
                    <a:pt x="1433749" y="2086417"/>
                  </a:lnTo>
                  <a:lnTo>
                    <a:pt x="1484656" y="2080472"/>
                  </a:lnTo>
                  <a:lnTo>
                    <a:pt x="1534898" y="2072903"/>
                  </a:lnTo>
                  <a:lnTo>
                    <a:pt x="1584433" y="2063745"/>
                  </a:lnTo>
                  <a:lnTo>
                    <a:pt x="1633221" y="2053031"/>
                  </a:lnTo>
                  <a:lnTo>
                    <a:pt x="1681220" y="2040795"/>
                  </a:lnTo>
                  <a:lnTo>
                    <a:pt x="1728389" y="2027071"/>
                  </a:lnTo>
                  <a:lnTo>
                    <a:pt x="1774688" y="2011891"/>
                  </a:lnTo>
                  <a:lnTo>
                    <a:pt x="1820075" y="1995291"/>
                  </a:lnTo>
                  <a:lnTo>
                    <a:pt x="1864508" y="1977302"/>
                  </a:lnTo>
                  <a:lnTo>
                    <a:pt x="1907948" y="1957961"/>
                  </a:lnTo>
                  <a:lnTo>
                    <a:pt x="1950353" y="1937299"/>
                  </a:lnTo>
                  <a:lnTo>
                    <a:pt x="1991681" y="1915350"/>
                  </a:lnTo>
                  <a:lnTo>
                    <a:pt x="2031892" y="1892149"/>
                  </a:lnTo>
                  <a:lnTo>
                    <a:pt x="2070944" y="1867729"/>
                  </a:lnTo>
                  <a:lnTo>
                    <a:pt x="2108797" y="1842124"/>
                  </a:lnTo>
                  <a:lnTo>
                    <a:pt x="2145409" y="1815367"/>
                  </a:lnTo>
                  <a:lnTo>
                    <a:pt x="2180740" y="1787491"/>
                  </a:lnTo>
                  <a:lnTo>
                    <a:pt x="2214747" y="1758532"/>
                  </a:lnTo>
                  <a:lnTo>
                    <a:pt x="2247391" y="1728522"/>
                  </a:lnTo>
                  <a:lnTo>
                    <a:pt x="2278630" y="1697495"/>
                  </a:lnTo>
                  <a:lnTo>
                    <a:pt x="2308422" y="1665485"/>
                  </a:lnTo>
                  <a:lnTo>
                    <a:pt x="2336727" y="1632525"/>
                  </a:lnTo>
                  <a:lnTo>
                    <a:pt x="2363504" y="1598650"/>
                  </a:lnTo>
                  <a:lnTo>
                    <a:pt x="2388712" y="1563892"/>
                  </a:lnTo>
                  <a:lnTo>
                    <a:pt x="2412309" y="1528285"/>
                  </a:lnTo>
                  <a:lnTo>
                    <a:pt x="2434255" y="1491864"/>
                  </a:lnTo>
                  <a:lnTo>
                    <a:pt x="2454507" y="1454662"/>
                  </a:lnTo>
                  <a:lnTo>
                    <a:pt x="2473026" y="1416712"/>
                  </a:lnTo>
                  <a:lnTo>
                    <a:pt x="2489770" y="1378049"/>
                  </a:lnTo>
                  <a:lnTo>
                    <a:pt x="2504698" y="1338705"/>
                  </a:lnTo>
                  <a:lnTo>
                    <a:pt x="2517769" y="1298716"/>
                  </a:lnTo>
                  <a:lnTo>
                    <a:pt x="2528942" y="1258113"/>
                  </a:lnTo>
                  <a:lnTo>
                    <a:pt x="2538176" y="1216931"/>
                  </a:lnTo>
                  <a:lnTo>
                    <a:pt x="2545429" y="1175204"/>
                  </a:lnTo>
                  <a:lnTo>
                    <a:pt x="2550661" y="1132966"/>
                  </a:lnTo>
                  <a:lnTo>
                    <a:pt x="2553830" y="1090249"/>
                  </a:lnTo>
                  <a:lnTo>
                    <a:pt x="2554896" y="1047088"/>
                  </a:lnTo>
                  <a:lnTo>
                    <a:pt x="2553830" y="1003927"/>
                  </a:lnTo>
                  <a:lnTo>
                    <a:pt x="2550661" y="961211"/>
                  </a:lnTo>
                  <a:lnTo>
                    <a:pt x="2545429" y="918972"/>
                  </a:lnTo>
                  <a:lnTo>
                    <a:pt x="2538176" y="877245"/>
                  </a:lnTo>
                  <a:lnTo>
                    <a:pt x="2528942" y="836063"/>
                  </a:lnTo>
                  <a:lnTo>
                    <a:pt x="2517769" y="795461"/>
                  </a:lnTo>
                  <a:lnTo>
                    <a:pt x="2504698" y="755471"/>
                  </a:lnTo>
                  <a:lnTo>
                    <a:pt x="2489770" y="716127"/>
                  </a:lnTo>
                  <a:lnTo>
                    <a:pt x="2473026" y="677464"/>
                  </a:lnTo>
                  <a:lnTo>
                    <a:pt x="2454507" y="639514"/>
                  </a:lnTo>
                  <a:lnTo>
                    <a:pt x="2434255" y="602312"/>
                  </a:lnTo>
                  <a:lnTo>
                    <a:pt x="2412309" y="565891"/>
                  </a:lnTo>
                  <a:lnTo>
                    <a:pt x="2388712" y="530284"/>
                  </a:lnTo>
                  <a:lnTo>
                    <a:pt x="2363504" y="495527"/>
                  </a:lnTo>
                  <a:lnTo>
                    <a:pt x="2336727" y="461651"/>
                  </a:lnTo>
                  <a:lnTo>
                    <a:pt x="2308422" y="428691"/>
                  </a:lnTo>
                  <a:lnTo>
                    <a:pt x="2278630" y="396681"/>
                  </a:lnTo>
                  <a:lnTo>
                    <a:pt x="2247391" y="365654"/>
                  </a:lnTo>
                  <a:lnTo>
                    <a:pt x="2214747" y="335644"/>
                  </a:lnTo>
                  <a:lnTo>
                    <a:pt x="2180740" y="306685"/>
                  </a:lnTo>
                  <a:lnTo>
                    <a:pt x="2145409" y="278810"/>
                  </a:lnTo>
                  <a:lnTo>
                    <a:pt x="2108797" y="252052"/>
                  </a:lnTo>
                  <a:lnTo>
                    <a:pt x="2070944" y="226447"/>
                  </a:lnTo>
                  <a:lnTo>
                    <a:pt x="2031892" y="202027"/>
                  </a:lnTo>
                  <a:lnTo>
                    <a:pt x="1991681" y="178826"/>
                  </a:lnTo>
                  <a:lnTo>
                    <a:pt x="1950353" y="156877"/>
                  </a:lnTo>
                  <a:lnTo>
                    <a:pt x="1907948" y="136215"/>
                  </a:lnTo>
                  <a:lnTo>
                    <a:pt x="1864508" y="116874"/>
                  </a:lnTo>
                  <a:lnTo>
                    <a:pt x="1820075" y="98886"/>
                  </a:lnTo>
                  <a:lnTo>
                    <a:pt x="1774688" y="82285"/>
                  </a:lnTo>
                  <a:lnTo>
                    <a:pt x="1728389" y="67105"/>
                  </a:lnTo>
                  <a:lnTo>
                    <a:pt x="1681220" y="53381"/>
                  </a:lnTo>
                  <a:lnTo>
                    <a:pt x="1633221" y="41145"/>
                  </a:lnTo>
                  <a:lnTo>
                    <a:pt x="1584433" y="30431"/>
                  </a:lnTo>
                  <a:lnTo>
                    <a:pt x="1534898" y="21273"/>
                  </a:lnTo>
                  <a:lnTo>
                    <a:pt x="1484656" y="13704"/>
                  </a:lnTo>
                  <a:lnTo>
                    <a:pt x="1433749" y="7759"/>
                  </a:lnTo>
                  <a:lnTo>
                    <a:pt x="1382218" y="3471"/>
                  </a:lnTo>
                  <a:lnTo>
                    <a:pt x="1330104" y="873"/>
                  </a:lnTo>
                  <a:lnTo>
                    <a:pt x="1277448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2621239" y="4404054"/>
            <a:ext cx="1078230" cy="239395"/>
          </a:xfrm>
          <a:custGeom>
            <a:avLst/>
            <a:gdLst/>
            <a:ahLst/>
            <a:cxnLst/>
            <a:rect l="l" t="t" r="r" b="b"/>
            <a:pathLst>
              <a:path w="1078229" h="239395">
                <a:moveTo>
                  <a:pt x="144749" y="0"/>
                </a:moveTo>
                <a:lnTo>
                  <a:pt x="0" y="0"/>
                </a:lnTo>
                <a:lnTo>
                  <a:pt x="0" y="234547"/>
                </a:lnTo>
                <a:lnTo>
                  <a:pt x="36187" y="234547"/>
                </a:lnTo>
                <a:lnTo>
                  <a:pt x="36187" y="133357"/>
                </a:lnTo>
                <a:lnTo>
                  <a:pt x="136037" y="133357"/>
                </a:lnTo>
                <a:lnTo>
                  <a:pt x="136037" y="100520"/>
                </a:lnTo>
                <a:lnTo>
                  <a:pt x="36187" y="100520"/>
                </a:lnTo>
                <a:lnTo>
                  <a:pt x="36187" y="32836"/>
                </a:lnTo>
                <a:lnTo>
                  <a:pt x="144749" y="32836"/>
                </a:lnTo>
                <a:lnTo>
                  <a:pt x="144749" y="0"/>
                </a:lnTo>
                <a:close/>
              </a:path>
              <a:path w="1078229" h="239395">
                <a:moveTo>
                  <a:pt x="306140" y="93484"/>
                </a:moveTo>
                <a:lnTo>
                  <a:pt x="245369" y="93484"/>
                </a:lnTo>
                <a:lnTo>
                  <a:pt x="253829" y="94028"/>
                </a:lnTo>
                <a:lnTo>
                  <a:pt x="261117" y="95662"/>
                </a:lnTo>
                <a:lnTo>
                  <a:pt x="267232" y="98384"/>
                </a:lnTo>
                <a:lnTo>
                  <a:pt x="272174" y="102195"/>
                </a:lnTo>
                <a:lnTo>
                  <a:pt x="277982" y="108003"/>
                </a:lnTo>
                <a:lnTo>
                  <a:pt x="280886" y="115710"/>
                </a:lnTo>
                <a:lnTo>
                  <a:pt x="280886" y="136037"/>
                </a:lnTo>
                <a:lnTo>
                  <a:pt x="230626" y="136037"/>
                </a:lnTo>
                <a:lnTo>
                  <a:pt x="221809" y="136393"/>
                </a:lnTo>
                <a:lnTo>
                  <a:pt x="185476" y="148854"/>
                </a:lnTo>
                <a:lnTo>
                  <a:pt x="167633" y="186968"/>
                </a:lnTo>
                <a:lnTo>
                  <a:pt x="168136" y="195030"/>
                </a:lnTo>
                <a:lnTo>
                  <a:pt x="191255" y="229835"/>
                </a:lnTo>
                <a:lnTo>
                  <a:pt x="229621" y="239238"/>
                </a:lnTo>
                <a:lnTo>
                  <a:pt x="237746" y="238945"/>
                </a:lnTo>
                <a:lnTo>
                  <a:pt x="276419" y="218352"/>
                </a:lnTo>
                <a:lnTo>
                  <a:pt x="280886" y="211093"/>
                </a:lnTo>
                <a:lnTo>
                  <a:pt x="338183" y="211093"/>
                </a:lnTo>
                <a:lnTo>
                  <a:pt x="338183" y="210758"/>
                </a:lnTo>
                <a:lnTo>
                  <a:pt x="224595" y="210758"/>
                </a:lnTo>
                <a:lnTo>
                  <a:pt x="216665" y="208524"/>
                </a:lnTo>
                <a:lnTo>
                  <a:pt x="205049" y="199589"/>
                </a:lnTo>
                <a:lnTo>
                  <a:pt x="202145" y="193557"/>
                </a:lnTo>
                <a:lnTo>
                  <a:pt x="202145" y="178368"/>
                </a:lnTo>
                <a:lnTo>
                  <a:pt x="204937" y="172671"/>
                </a:lnTo>
                <a:lnTo>
                  <a:pt x="210522" y="168874"/>
                </a:lnTo>
                <a:lnTo>
                  <a:pt x="216106" y="164853"/>
                </a:lnTo>
                <a:lnTo>
                  <a:pt x="223478" y="162843"/>
                </a:lnTo>
                <a:lnTo>
                  <a:pt x="314728" y="162843"/>
                </a:lnTo>
                <a:lnTo>
                  <a:pt x="314728" y="127661"/>
                </a:lnTo>
                <a:lnTo>
                  <a:pt x="313576" y="113441"/>
                </a:lnTo>
                <a:lnTo>
                  <a:pt x="310121" y="100939"/>
                </a:lnTo>
                <a:lnTo>
                  <a:pt x="306140" y="93484"/>
                </a:lnTo>
                <a:close/>
              </a:path>
              <a:path w="1078229" h="239395">
                <a:moveTo>
                  <a:pt x="338183" y="211093"/>
                </a:moveTo>
                <a:lnTo>
                  <a:pt x="285912" y="211093"/>
                </a:lnTo>
                <a:lnTo>
                  <a:pt x="285912" y="219023"/>
                </a:lnTo>
                <a:lnTo>
                  <a:pt x="288369" y="224495"/>
                </a:lnTo>
                <a:lnTo>
                  <a:pt x="298198" y="232537"/>
                </a:lnTo>
                <a:lnTo>
                  <a:pt x="304564" y="234547"/>
                </a:lnTo>
                <a:lnTo>
                  <a:pt x="338183" y="234547"/>
                </a:lnTo>
                <a:lnTo>
                  <a:pt x="338183" y="211093"/>
                </a:lnTo>
                <a:close/>
              </a:path>
              <a:path w="1078229" h="239395">
                <a:moveTo>
                  <a:pt x="314728" y="162843"/>
                </a:moveTo>
                <a:lnTo>
                  <a:pt x="280886" y="162843"/>
                </a:lnTo>
                <a:lnTo>
                  <a:pt x="280886" y="166193"/>
                </a:lnTo>
                <a:lnTo>
                  <a:pt x="280090" y="176036"/>
                </a:lnTo>
                <a:lnTo>
                  <a:pt x="253411" y="207826"/>
                </a:lnTo>
                <a:lnTo>
                  <a:pt x="234647" y="210758"/>
                </a:lnTo>
                <a:lnTo>
                  <a:pt x="338183" y="210758"/>
                </a:lnTo>
                <a:lnTo>
                  <a:pt x="338183" y="205731"/>
                </a:lnTo>
                <a:lnTo>
                  <a:pt x="317855" y="205731"/>
                </a:lnTo>
                <a:lnTo>
                  <a:pt x="314806" y="202465"/>
                </a:lnTo>
                <a:lnTo>
                  <a:pt x="314728" y="162843"/>
                </a:lnTo>
                <a:close/>
              </a:path>
              <a:path w="1078229" h="239395">
                <a:moveTo>
                  <a:pt x="245704" y="64668"/>
                </a:moveTo>
                <a:lnTo>
                  <a:pt x="203171" y="74992"/>
                </a:lnTo>
                <a:lnTo>
                  <a:pt x="175968" y="106719"/>
                </a:lnTo>
                <a:lnTo>
                  <a:pt x="173664" y="113253"/>
                </a:lnTo>
                <a:lnTo>
                  <a:pt x="205831" y="123640"/>
                </a:lnTo>
                <a:lnTo>
                  <a:pt x="207841" y="114705"/>
                </a:lnTo>
                <a:lnTo>
                  <a:pt x="211974" y="107445"/>
                </a:lnTo>
                <a:lnTo>
                  <a:pt x="245369" y="93484"/>
                </a:lnTo>
                <a:lnTo>
                  <a:pt x="306140" y="93484"/>
                </a:lnTo>
                <a:lnTo>
                  <a:pt x="304362" y="90154"/>
                </a:lnTo>
                <a:lnTo>
                  <a:pt x="296299" y="81086"/>
                </a:lnTo>
                <a:lnTo>
                  <a:pt x="286226" y="73903"/>
                </a:lnTo>
                <a:lnTo>
                  <a:pt x="274436" y="68772"/>
                </a:lnTo>
                <a:lnTo>
                  <a:pt x="260929" y="65694"/>
                </a:lnTo>
                <a:lnTo>
                  <a:pt x="245704" y="64668"/>
                </a:lnTo>
                <a:close/>
              </a:path>
              <a:path w="1078229" h="239395">
                <a:moveTo>
                  <a:pt x="405581" y="69359"/>
                </a:moveTo>
                <a:lnTo>
                  <a:pt x="371739" y="69359"/>
                </a:lnTo>
                <a:lnTo>
                  <a:pt x="371739" y="234547"/>
                </a:lnTo>
                <a:lnTo>
                  <a:pt x="406252" y="234547"/>
                </a:lnTo>
                <a:lnTo>
                  <a:pt x="406252" y="137378"/>
                </a:lnTo>
                <a:lnTo>
                  <a:pt x="406922" y="128456"/>
                </a:lnTo>
                <a:lnTo>
                  <a:pt x="436450" y="100436"/>
                </a:lnTo>
                <a:lnTo>
                  <a:pt x="444449" y="99850"/>
                </a:lnTo>
                <a:lnTo>
                  <a:pt x="465559" y="99850"/>
                </a:lnTo>
                <a:lnTo>
                  <a:pt x="465559" y="88793"/>
                </a:lnTo>
                <a:lnTo>
                  <a:pt x="405581" y="88793"/>
                </a:lnTo>
                <a:lnTo>
                  <a:pt x="405581" y="69359"/>
                </a:lnTo>
                <a:close/>
              </a:path>
              <a:path w="1078229" h="239395">
                <a:moveTo>
                  <a:pt x="465559" y="68689"/>
                </a:moveTo>
                <a:lnTo>
                  <a:pt x="437078" y="68689"/>
                </a:lnTo>
                <a:lnTo>
                  <a:pt x="429706" y="70364"/>
                </a:lnTo>
                <a:lnTo>
                  <a:pt x="423675" y="73715"/>
                </a:lnTo>
                <a:lnTo>
                  <a:pt x="417867" y="76842"/>
                </a:lnTo>
                <a:lnTo>
                  <a:pt x="413623" y="81868"/>
                </a:lnTo>
                <a:lnTo>
                  <a:pt x="410942" y="88793"/>
                </a:lnTo>
                <a:lnTo>
                  <a:pt x="465559" y="88793"/>
                </a:lnTo>
                <a:lnTo>
                  <a:pt x="465559" y="68689"/>
                </a:lnTo>
                <a:close/>
              </a:path>
              <a:path w="1078229" h="239395">
                <a:moveTo>
                  <a:pt x="535159" y="69359"/>
                </a:moveTo>
                <a:lnTo>
                  <a:pt x="501317" y="69359"/>
                </a:lnTo>
                <a:lnTo>
                  <a:pt x="501317" y="234547"/>
                </a:lnTo>
                <a:lnTo>
                  <a:pt x="535829" y="234547"/>
                </a:lnTo>
                <a:lnTo>
                  <a:pt x="535829" y="136037"/>
                </a:lnTo>
                <a:lnTo>
                  <a:pt x="536436" y="126886"/>
                </a:lnTo>
                <a:lnTo>
                  <a:pt x="563702" y="96478"/>
                </a:lnTo>
                <a:lnTo>
                  <a:pt x="571346" y="95829"/>
                </a:lnTo>
                <a:lnTo>
                  <a:pt x="732946" y="95829"/>
                </a:lnTo>
                <a:lnTo>
                  <a:pt x="731828" y="93484"/>
                </a:lnTo>
                <a:lnTo>
                  <a:pt x="630318" y="93484"/>
                </a:lnTo>
                <a:lnTo>
                  <a:pt x="627630" y="88793"/>
                </a:lnTo>
                <a:lnTo>
                  <a:pt x="535159" y="88793"/>
                </a:lnTo>
                <a:lnTo>
                  <a:pt x="535159" y="69359"/>
                </a:lnTo>
                <a:close/>
              </a:path>
              <a:path w="1078229" h="239395">
                <a:moveTo>
                  <a:pt x="672872" y="95829"/>
                </a:moveTo>
                <a:lnTo>
                  <a:pt x="581398" y="95829"/>
                </a:lnTo>
                <a:lnTo>
                  <a:pt x="589105" y="98621"/>
                </a:lnTo>
                <a:lnTo>
                  <a:pt x="594466" y="104206"/>
                </a:lnTo>
                <a:lnTo>
                  <a:pt x="600050" y="109567"/>
                </a:lnTo>
                <a:lnTo>
                  <a:pt x="602842" y="117273"/>
                </a:lnTo>
                <a:lnTo>
                  <a:pt x="602842" y="234547"/>
                </a:lnTo>
                <a:lnTo>
                  <a:pt x="637354" y="234547"/>
                </a:lnTo>
                <a:lnTo>
                  <a:pt x="637354" y="136037"/>
                </a:lnTo>
                <a:lnTo>
                  <a:pt x="637962" y="126886"/>
                </a:lnTo>
                <a:lnTo>
                  <a:pt x="665228" y="96478"/>
                </a:lnTo>
                <a:lnTo>
                  <a:pt x="672872" y="95829"/>
                </a:lnTo>
                <a:close/>
              </a:path>
              <a:path w="1078229" h="239395">
                <a:moveTo>
                  <a:pt x="732946" y="95829"/>
                </a:moveTo>
                <a:lnTo>
                  <a:pt x="682924" y="95829"/>
                </a:lnTo>
                <a:lnTo>
                  <a:pt x="690630" y="98621"/>
                </a:lnTo>
                <a:lnTo>
                  <a:pt x="695991" y="104206"/>
                </a:lnTo>
                <a:lnTo>
                  <a:pt x="701576" y="109567"/>
                </a:lnTo>
                <a:lnTo>
                  <a:pt x="704368" y="117273"/>
                </a:lnTo>
                <a:lnTo>
                  <a:pt x="704368" y="234547"/>
                </a:lnTo>
                <a:lnTo>
                  <a:pt x="738880" y="234547"/>
                </a:lnTo>
                <a:lnTo>
                  <a:pt x="738880" y="124645"/>
                </a:lnTo>
                <a:lnTo>
                  <a:pt x="738419" y="115493"/>
                </a:lnTo>
                <a:lnTo>
                  <a:pt x="737037" y="107138"/>
                </a:lnTo>
                <a:lnTo>
                  <a:pt x="734734" y="99578"/>
                </a:lnTo>
                <a:lnTo>
                  <a:pt x="732946" y="95829"/>
                </a:lnTo>
                <a:close/>
              </a:path>
              <a:path w="1078229" h="239395">
                <a:moveTo>
                  <a:pt x="683259" y="66678"/>
                </a:moveTo>
                <a:lnTo>
                  <a:pt x="644949" y="79522"/>
                </a:lnTo>
                <a:lnTo>
                  <a:pt x="635679" y="93484"/>
                </a:lnTo>
                <a:lnTo>
                  <a:pt x="731828" y="93484"/>
                </a:lnTo>
                <a:lnTo>
                  <a:pt x="698421" y="68353"/>
                </a:lnTo>
                <a:lnTo>
                  <a:pt x="683259" y="66678"/>
                </a:lnTo>
                <a:close/>
              </a:path>
              <a:path w="1078229" h="239395">
                <a:moveTo>
                  <a:pt x="583744" y="66678"/>
                </a:moveTo>
                <a:lnTo>
                  <a:pt x="543647" y="82985"/>
                </a:lnTo>
                <a:lnTo>
                  <a:pt x="540520" y="88793"/>
                </a:lnTo>
                <a:lnTo>
                  <a:pt x="627630" y="88793"/>
                </a:lnTo>
                <a:lnTo>
                  <a:pt x="592497" y="67160"/>
                </a:lnTo>
                <a:lnTo>
                  <a:pt x="583744" y="66678"/>
                </a:lnTo>
                <a:close/>
              </a:path>
              <a:path w="1078229" h="239395">
                <a:moveTo>
                  <a:pt x="862997" y="64668"/>
                </a:moveTo>
                <a:lnTo>
                  <a:pt x="819773" y="75390"/>
                </a:lnTo>
                <a:lnTo>
                  <a:pt x="790957" y="105211"/>
                </a:lnTo>
                <a:lnTo>
                  <a:pt x="780657" y="148435"/>
                </a:lnTo>
                <a:lnTo>
                  <a:pt x="780570" y="154131"/>
                </a:lnTo>
                <a:lnTo>
                  <a:pt x="781219" y="166487"/>
                </a:lnTo>
                <a:lnTo>
                  <a:pt x="796821" y="208056"/>
                </a:lnTo>
                <a:lnTo>
                  <a:pt x="830223" y="233396"/>
                </a:lnTo>
                <a:lnTo>
                  <a:pt x="864337" y="239238"/>
                </a:lnTo>
                <a:lnTo>
                  <a:pt x="875059" y="238799"/>
                </a:lnTo>
                <a:lnTo>
                  <a:pt x="914178" y="224328"/>
                </a:lnTo>
                <a:lnTo>
                  <a:pt x="929275" y="209082"/>
                </a:lnTo>
                <a:lnTo>
                  <a:pt x="865007" y="209082"/>
                </a:lnTo>
                <a:lnTo>
                  <a:pt x="855039" y="208286"/>
                </a:lnTo>
                <a:lnTo>
                  <a:pt x="819689" y="181104"/>
                </a:lnTo>
                <a:lnTo>
                  <a:pt x="815752" y="161502"/>
                </a:lnTo>
                <a:lnTo>
                  <a:pt x="942743" y="161502"/>
                </a:lnTo>
                <a:lnTo>
                  <a:pt x="942743" y="148435"/>
                </a:lnTo>
                <a:lnTo>
                  <a:pt x="942115" y="136268"/>
                </a:lnTo>
                <a:lnTo>
                  <a:pt x="941910" y="135032"/>
                </a:lnTo>
                <a:lnTo>
                  <a:pt x="816087" y="135032"/>
                </a:lnTo>
                <a:lnTo>
                  <a:pt x="818014" y="126174"/>
                </a:lnTo>
                <a:lnTo>
                  <a:pt x="844987" y="97839"/>
                </a:lnTo>
                <a:lnTo>
                  <a:pt x="862662" y="95159"/>
                </a:lnTo>
                <a:lnTo>
                  <a:pt x="926724" y="95159"/>
                </a:lnTo>
                <a:lnTo>
                  <a:pt x="920629" y="87871"/>
                </a:lnTo>
                <a:lnTo>
                  <a:pt x="885279" y="67348"/>
                </a:lnTo>
                <a:lnTo>
                  <a:pt x="874515" y="65338"/>
                </a:lnTo>
                <a:lnTo>
                  <a:pt x="862997" y="64668"/>
                </a:lnTo>
                <a:close/>
              </a:path>
              <a:path w="1078229" h="239395">
                <a:moveTo>
                  <a:pt x="909571" y="180266"/>
                </a:moveTo>
                <a:lnTo>
                  <a:pt x="882012" y="206904"/>
                </a:lnTo>
                <a:lnTo>
                  <a:pt x="865007" y="209082"/>
                </a:lnTo>
                <a:lnTo>
                  <a:pt x="929275" y="209082"/>
                </a:lnTo>
                <a:lnTo>
                  <a:pt x="930345" y="207854"/>
                </a:lnTo>
                <a:lnTo>
                  <a:pt x="934925" y="201264"/>
                </a:lnTo>
                <a:lnTo>
                  <a:pt x="938052" y="195009"/>
                </a:lnTo>
                <a:lnTo>
                  <a:pt x="909571" y="180266"/>
                </a:lnTo>
                <a:close/>
              </a:path>
              <a:path w="1078229" h="239395">
                <a:moveTo>
                  <a:pt x="926724" y="95159"/>
                </a:moveTo>
                <a:lnTo>
                  <a:pt x="862662" y="95159"/>
                </a:lnTo>
                <a:lnTo>
                  <a:pt x="871918" y="95829"/>
                </a:lnTo>
                <a:lnTo>
                  <a:pt x="880253" y="97839"/>
                </a:lnTo>
                <a:lnTo>
                  <a:pt x="906221" y="126174"/>
                </a:lnTo>
                <a:lnTo>
                  <a:pt x="907561" y="135032"/>
                </a:lnTo>
                <a:lnTo>
                  <a:pt x="941910" y="135032"/>
                </a:lnTo>
                <a:lnTo>
                  <a:pt x="940230" y="124896"/>
                </a:lnTo>
                <a:lnTo>
                  <a:pt x="937089" y="114321"/>
                </a:lnTo>
                <a:lnTo>
                  <a:pt x="932691" y="104541"/>
                </a:lnTo>
                <a:lnTo>
                  <a:pt x="927162" y="95682"/>
                </a:lnTo>
                <a:lnTo>
                  <a:pt x="926724" y="95159"/>
                </a:lnTo>
                <a:close/>
              </a:path>
              <a:path w="1078229" h="239395">
                <a:moveTo>
                  <a:pt x="1018128" y="69359"/>
                </a:moveTo>
                <a:lnTo>
                  <a:pt x="984286" y="69359"/>
                </a:lnTo>
                <a:lnTo>
                  <a:pt x="984286" y="234547"/>
                </a:lnTo>
                <a:lnTo>
                  <a:pt x="1018798" y="234547"/>
                </a:lnTo>
                <a:lnTo>
                  <a:pt x="1018798" y="137378"/>
                </a:lnTo>
                <a:lnTo>
                  <a:pt x="1019468" y="128456"/>
                </a:lnTo>
                <a:lnTo>
                  <a:pt x="1048996" y="100436"/>
                </a:lnTo>
                <a:lnTo>
                  <a:pt x="1056996" y="99850"/>
                </a:lnTo>
                <a:lnTo>
                  <a:pt x="1078105" y="99850"/>
                </a:lnTo>
                <a:lnTo>
                  <a:pt x="1078105" y="88793"/>
                </a:lnTo>
                <a:lnTo>
                  <a:pt x="1018128" y="88793"/>
                </a:lnTo>
                <a:lnTo>
                  <a:pt x="1018128" y="69359"/>
                </a:lnTo>
                <a:close/>
              </a:path>
              <a:path w="1078229" h="239395">
                <a:moveTo>
                  <a:pt x="1078105" y="68689"/>
                </a:moveTo>
                <a:lnTo>
                  <a:pt x="1049625" y="68689"/>
                </a:lnTo>
                <a:lnTo>
                  <a:pt x="1042253" y="70364"/>
                </a:lnTo>
                <a:lnTo>
                  <a:pt x="1036222" y="73715"/>
                </a:lnTo>
                <a:lnTo>
                  <a:pt x="1030414" y="76842"/>
                </a:lnTo>
                <a:lnTo>
                  <a:pt x="1026170" y="81868"/>
                </a:lnTo>
                <a:lnTo>
                  <a:pt x="1023489" y="88793"/>
                </a:lnTo>
                <a:lnTo>
                  <a:pt x="1078105" y="88793"/>
                </a:lnTo>
                <a:lnTo>
                  <a:pt x="1078105" y="68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010025" y="4427760"/>
            <a:ext cx="674370" cy="183515"/>
          </a:xfrm>
          <a:custGeom>
            <a:avLst/>
            <a:gdLst/>
            <a:ahLst/>
            <a:cxnLst/>
            <a:rect l="l" t="t" r="r" b="b"/>
            <a:pathLst>
              <a:path w="674370" h="183514">
                <a:moveTo>
                  <a:pt x="98007" y="3518"/>
                </a:moveTo>
                <a:lnTo>
                  <a:pt x="50260" y="3518"/>
                </a:lnTo>
                <a:lnTo>
                  <a:pt x="0" y="179429"/>
                </a:lnTo>
                <a:lnTo>
                  <a:pt x="28145" y="179429"/>
                </a:lnTo>
                <a:lnTo>
                  <a:pt x="39705" y="137964"/>
                </a:lnTo>
                <a:lnTo>
                  <a:pt x="136228" y="137964"/>
                </a:lnTo>
                <a:lnTo>
                  <a:pt x="129084" y="112834"/>
                </a:lnTo>
                <a:lnTo>
                  <a:pt x="46490" y="112834"/>
                </a:lnTo>
                <a:lnTo>
                  <a:pt x="72123" y="20355"/>
                </a:lnTo>
                <a:lnTo>
                  <a:pt x="102794" y="20355"/>
                </a:lnTo>
                <a:lnTo>
                  <a:pt x="98007" y="3518"/>
                </a:lnTo>
                <a:close/>
              </a:path>
              <a:path w="674370" h="183514">
                <a:moveTo>
                  <a:pt x="136228" y="137964"/>
                </a:moveTo>
                <a:lnTo>
                  <a:pt x="108562" y="137964"/>
                </a:lnTo>
                <a:lnTo>
                  <a:pt x="120121" y="179429"/>
                </a:lnTo>
                <a:lnTo>
                  <a:pt x="148016" y="179429"/>
                </a:lnTo>
                <a:lnTo>
                  <a:pt x="136228" y="137964"/>
                </a:lnTo>
                <a:close/>
              </a:path>
              <a:path w="674370" h="183514">
                <a:moveTo>
                  <a:pt x="102794" y="20355"/>
                </a:moveTo>
                <a:lnTo>
                  <a:pt x="76144" y="20355"/>
                </a:lnTo>
                <a:lnTo>
                  <a:pt x="101777" y="112834"/>
                </a:lnTo>
                <a:lnTo>
                  <a:pt x="129084" y="112834"/>
                </a:lnTo>
                <a:lnTo>
                  <a:pt x="102794" y="20355"/>
                </a:lnTo>
                <a:close/>
              </a:path>
              <a:path w="674370" h="183514">
                <a:moveTo>
                  <a:pt x="241710" y="3518"/>
                </a:moveTo>
                <a:lnTo>
                  <a:pt x="171848" y="3518"/>
                </a:lnTo>
                <a:lnTo>
                  <a:pt x="171848" y="179429"/>
                </a:lnTo>
                <a:lnTo>
                  <a:pt x="198989" y="179429"/>
                </a:lnTo>
                <a:lnTo>
                  <a:pt x="198989" y="111829"/>
                </a:lnTo>
                <a:lnTo>
                  <a:pt x="241710" y="111829"/>
                </a:lnTo>
                <a:lnTo>
                  <a:pt x="281353" y="97881"/>
                </a:lnTo>
                <a:lnTo>
                  <a:pt x="290094" y="87201"/>
                </a:lnTo>
                <a:lnTo>
                  <a:pt x="198989" y="87201"/>
                </a:lnTo>
                <a:lnTo>
                  <a:pt x="198989" y="28145"/>
                </a:lnTo>
                <a:lnTo>
                  <a:pt x="290211" y="28145"/>
                </a:lnTo>
                <a:lnTo>
                  <a:pt x="286332" y="22585"/>
                </a:lnTo>
                <a:lnTo>
                  <a:pt x="249532" y="3926"/>
                </a:lnTo>
                <a:lnTo>
                  <a:pt x="241710" y="3518"/>
                </a:lnTo>
                <a:close/>
              </a:path>
              <a:path w="674370" h="183514">
                <a:moveTo>
                  <a:pt x="290211" y="28145"/>
                </a:moveTo>
                <a:lnTo>
                  <a:pt x="248495" y="28145"/>
                </a:lnTo>
                <a:lnTo>
                  <a:pt x="256118" y="30658"/>
                </a:lnTo>
                <a:lnTo>
                  <a:pt x="267510" y="40710"/>
                </a:lnTo>
                <a:lnTo>
                  <a:pt x="270358" y="47663"/>
                </a:lnTo>
                <a:lnTo>
                  <a:pt x="270358" y="67767"/>
                </a:lnTo>
                <a:lnTo>
                  <a:pt x="267510" y="74636"/>
                </a:lnTo>
                <a:lnTo>
                  <a:pt x="256118" y="84688"/>
                </a:lnTo>
                <a:lnTo>
                  <a:pt x="248495" y="87201"/>
                </a:lnTo>
                <a:lnTo>
                  <a:pt x="290094" y="87201"/>
                </a:lnTo>
                <a:lnTo>
                  <a:pt x="293258" y="81264"/>
                </a:lnTo>
                <a:lnTo>
                  <a:pt x="295614" y="74510"/>
                </a:lnTo>
                <a:lnTo>
                  <a:pt x="297028" y="67191"/>
                </a:lnTo>
                <a:lnTo>
                  <a:pt x="297499" y="59307"/>
                </a:lnTo>
                <a:lnTo>
                  <a:pt x="297499" y="56040"/>
                </a:lnTo>
                <a:lnTo>
                  <a:pt x="297043" y="48171"/>
                </a:lnTo>
                <a:lnTo>
                  <a:pt x="295677" y="40899"/>
                </a:lnTo>
                <a:lnTo>
                  <a:pt x="293400" y="34224"/>
                </a:lnTo>
                <a:lnTo>
                  <a:pt x="290211" y="28145"/>
                </a:lnTo>
                <a:close/>
              </a:path>
              <a:path w="674370" h="183514">
                <a:moveTo>
                  <a:pt x="374281" y="3518"/>
                </a:moveTo>
                <a:lnTo>
                  <a:pt x="323267" y="3518"/>
                </a:lnTo>
                <a:lnTo>
                  <a:pt x="323267" y="179429"/>
                </a:lnTo>
                <a:lnTo>
                  <a:pt x="349654" y="179429"/>
                </a:lnTo>
                <a:lnTo>
                  <a:pt x="349654" y="22617"/>
                </a:lnTo>
                <a:lnTo>
                  <a:pt x="378934" y="22617"/>
                </a:lnTo>
                <a:lnTo>
                  <a:pt x="374281" y="3518"/>
                </a:lnTo>
                <a:close/>
              </a:path>
              <a:path w="674370" h="183514">
                <a:moveTo>
                  <a:pt x="378934" y="22617"/>
                </a:moveTo>
                <a:lnTo>
                  <a:pt x="353675" y="22617"/>
                </a:lnTo>
                <a:lnTo>
                  <a:pt x="391872" y="179429"/>
                </a:lnTo>
                <a:lnTo>
                  <a:pt x="437609" y="179429"/>
                </a:lnTo>
                <a:lnTo>
                  <a:pt x="442017" y="161335"/>
                </a:lnTo>
                <a:lnTo>
                  <a:pt x="412730" y="161335"/>
                </a:lnTo>
                <a:lnTo>
                  <a:pt x="378934" y="22617"/>
                </a:lnTo>
                <a:close/>
              </a:path>
              <a:path w="674370" h="183514">
                <a:moveTo>
                  <a:pt x="506214" y="22617"/>
                </a:moveTo>
                <a:lnTo>
                  <a:pt x="479828" y="22617"/>
                </a:lnTo>
                <a:lnTo>
                  <a:pt x="479828" y="179429"/>
                </a:lnTo>
                <a:lnTo>
                  <a:pt x="506214" y="179429"/>
                </a:lnTo>
                <a:lnTo>
                  <a:pt x="506214" y="22617"/>
                </a:lnTo>
                <a:close/>
              </a:path>
              <a:path w="674370" h="183514">
                <a:moveTo>
                  <a:pt x="506214" y="3518"/>
                </a:moveTo>
                <a:lnTo>
                  <a:pt x="455200" y="3518"/>
                </a:lnTo>
                <a:lnTo>
                  <a:pt x="416751" y="161335"/>
                </a:lnTo>
                <a:lnTo>
                  <a:pt x="442017" y="161335"/>
                </a:lnTo>
                <a:lnTo>
                  <a:pt x="475807" y="22617"/>
                </a:lnTo>
                <a:lnTo>
                  <a:pt x="506214" y="22617"/>
                </a:lnTo>
                <a:lnTo>
                  <a:pt x="506214" y="3518"/>
                </a:lnTo>
                <a:close/>
              </a:path>
              <a:path w="674370" h="183514">
                <a:moveTo>
                  <a:pt x="608249" y="0"/>
                </a:moveTo>
                <a:lnTo>
                  <a:pt x="567491" y="10319"/>
                </a:lnTo>
                <a:lnTo>
                  <a:pt x="543099" y="40522"/>
                </a:lnTo>
                <a:lnTo>
                  <a:pt x="538423" y="112582"/>
                </a:lnTo>
                <a:lnTo>
                  <a:pt x="539565" y="128289"/>
                </a:lnTo>
                <a:lnTo>
                  <a:pt x="557234" y="164853"/>
                </a:lnTo>
                <a:lnTo>
                  <a:pt x="592998" y="181816"/>
                </a:lnTo>
                <a:lnTo>
                  <a:pt x="608249" y="182947"/>
                </a:lnTo>
                <a:lnTo>
                  <a:pt x="623170" y="181847"/>
                </a:lnTo>
                <a:lnTo>
                  <a:pt x="636269" y="178549"/>
                </a:lnTo>
                <a:lnTo>
                  <a:pt x="647546" y="173052"/>
                </a:lnTo>
                <a:lnTo>
                  <a:pt x="657001" y="165356"/>
                </a:lnTo>
                <a:lnTo>
                  <a:pt x="662365" y="158571"/>
                </a:lnTo>
                <a:lnTo>
                  <a:pt x="608249" y="158571"/>
                </a:lnTo>
                <a:lnTo>
                  <a:pt x="598746" y="157801"/>
                </a:lnTo>
                <a:lnTo>
                  <a:pt x="568355" y="131681"/>
                </a:lnTo>
                <a:lnTo>
                  <a:pt x="565527" y="70364"/>
                </a:lnTo>
                <a:lnTo>
                  <a:pt x="566234" y="60155"/>
                </a:lnTo>
                <a:lnTo>
                  <a:pt x="590343" y="27454"/>
                </a:lnTo>
                <a:lnTo>
                  <a:pt x="608249" y="24376"/>
                </a:lnTo>
                <a:lnTo>
                  <a:pt x="662365" y="24376"/>
                </a:lnTo>
                <a:lnTo>
                  <a:pt x="657001" y="17591"/>
                </a:lnTo>
                <a:lnTo>
                  <a:pt x="647546" y="9894"/>
                </a:lnTo>
                <a:lnTo>
                  <a:pt x="636269" y="4397"/>
                </a:lnTo>
                <a:lnTo>
                  <a:pt x="623170" y="1099"/>
                </a:lnTo>
                <a:lnTo>
                  <a:pt x="608249" y="0"/>
                </a:lnTo>
                <a:close/>
              </a:path>
              <a:path w="674370" h="183514">
                <a:moveTo>
                  <a:pt x="674341" y="113839"/>
                </a:moveTo>
                <a:lnTo>
                  <a:pt x="647452" y="113839"/>
                </a:lnTo>
                <a:lnTo>
                  <a:pt x="647452" y="118111"/>
                </a:lnTo>
                <a:lnTo>
                  <a:pt x="646839" y="126530"/>
                </a:lnTo>
                <a:lnTo>
                  <a:pt x="617531" y="157864"/>
                </a:lnTo>
                <a:lnTo>
                  <a:pt x="608249" y="158571"/>
                </a:lnTo>
                <a:lnTo>
                  <a:pt x="662365" y="158571"/>
                </a:lnTo>
                <a:lnTo>
                  <a:pt x="664595" y="155743"/>
                </a:lnTo>
                <a:lnTo>
                  <a:pt x="670006" y="144561"/>
                </a:lnTo>
                <a:lnTo>
                  <a:pt x="673257" y="131760"/>
                </a:lnTo>
                <a:lnTo>
                  <a:pt x="674284" y="118111"/>
                </a:lnTo>
                <a:lnTo>
                  <a:pt x="674341" y="113839"/>
                </a:lnTo>
                <a:close/>
              </a:path>
              <a:path w="674370" h="183514">
                <a:moveTo>
                  <a:pt x="662365" y="24376"/>
                </a:moveTo>
                <a:lnTo>
                  <a:pt x="608249" y="24376"/>
                </a:lnTo>
                <a:lnTo>
                  <a:pt x="617531" y="25083"/>
                </a:lnTo>
                <a:lnTo>
                  <a:pt x="625526" y="27203"/>
                </a:lnTo>
                <a:lnTo>
                  <a:pt x="647452" y="64835"/>
                </a:lnTo>
                <a:lnTo>
                  <a:pt x="647452" y="67097"/>
                </a:lnTo>
                <a:lnTo>
                  <a:pt x="674341" y="67097"/>
                </a:lnTo>
                <a:lnTo>
                  <a:pt x="674284" y="64835"/>
                </a:lnTo>
                <a:lnTo>
                  <a:pt x="673245" y="51139"/>
                </a:lnTo>
                <a:lnTo>
                  <a:pt x="670006" y="38386"/>
                </a:lnTo>
                <a:lnTo>
                  <a:pt x="664587" y="27187"/>
                </a:lnTo>
                <a:lnTo>
                  <a:pt x="662365" y="24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408486" y="4270697"/>
            <a:ext cx="1089212" cy="50754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422797" y="8410215"/>
            <a:ext cx="1059788" cy="504026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11784565" y="8574230"/>
            <a:ext cx="1148715" cy="183515"/>
          </a:xfrm>
          <a:custGeom>
            <a:avLst/>
            <a:gdLst/>
            <a:ahLst/>
            <a:cxnLst/>
            <a:rect l="l" t="t" r="r" b="b"/>
            <a:pathLst>
              <a:path w="1148715" h="183515">
                <a:moveTo>
                  <a:pt x="69825" y="0"/>
                </a:moveTo>
                <a:lnTo>
                  <a:pt x="29067" y="10319"/>
                </a:lnTo>
                <a:lnTo>
                  <a:pt x="4675" y="40522"/>
                </a:lnTo>
                <a:lnTo>
                  <a:pt x="0" y="112582"/>
                </a:lnTo>
                <a:lnTo>
                  <a:pt x="1141" y="128289"/>
                </a:lnTo>
                <a:lnTo>
                  <a:pt x="18811" y="164853"/>
                </a:lnTo>
                <a:lnTo>
                  <a:pt x="54574" y="181816"/>
                </a:lnTo>
                <a:lnTo>
                  <a:pt x="69825" y="182947"/>
                </a:lnTo>
                <a:lnTo>
                  <a:pt x="84746" y="181847"/>
                </a:lnTo>
                <a:lnTo>
                  <a:pt x="97845" y="178549"/>
                </a:lnTo>
                <a:lnTo>
                  <a:pt x="109122" y="173052"/>
                </a:lnTo>
                <a:lnTo>
                  <a:pt x="118577" y="165356"/>
                </a:lnTo>
                <a:lnTo>
                  <a:pt x="123941" y="158571"/>
                </a:lnTo>
                <a:lnTo>
                  <a:pt x="69825" y="158571"/>
                </a:lnTo>
                <a:lnTo>
                  <a:pt x="60322" y="157801"/>
                </a:lnTo>
                <a:lnTo>
                  <a:pt x="29931" y="131681"/>
                </a:lnTo>
                <a:lnTo>
                  <a:pt x="27104" y="70364"/>
                </a:lnTo>
                <a:lnTo>
                  <a:pt x="27810" y="60155"/>
                </a:lnTo>
                <a:lnTo>
                  <a:pt x="51920" y="27454"/>
                </a:lnTo>
                <a:lnTo>
                  <a:pt x="69825" y="24376"/>
                </a:lnTo>
                <a:lnTo>
                  <a:pt x="123941" y="24376"/>
                </a:lnTo>
                <a:lnTo>
                  <a:pt x="118577" y="17591"/>
                </a:lnTo>
                <a:lnTo>
                  <a:pt x="109122" y="9894"/>
                </a:lnTo>
                <a:lnTo>
                  <a:pt x="97845" y="4397"/>
                </a:lnTo>
                <a:lnTo>
                  <a:pt x="84746" y="1099"/>
                </a:lnTo>
                <a:lnTo>
                  <a:pt x="69825" y="0"/>
                </a:lnTo>
                <a:close/>
              </a:path>
              <a:path w="1148715" h="183515">
                <a:moveTo>
                  <a:pt x="135917" y="113839"/>
                </a:moveTo>
                <a:lnTo>
                  <a:pt x="109028" y="113839"/>
                </a:lnTo>
                <a:lnTo>
                  <a:pt x="109028" y="118111"/>
                </a:lnTo>
                <a:lnTo>
                  <a:pt x="108415" y="126530"/>
                </a:lnTo>
                <a:lnTo>
                  <a:pt x="79107" y="157864"/>
                </a:lnTo>
                <a:lnTo>
                  <a:pt x="69825" y="158571"/>
                </a:lnTo>
                <a:lnTo>
                  <a:pt x="123941" y="158571"/>
                </a:lnTo>
                <a:lnTo>
                  <a:pt x="126171" y="155743"/>
                </a:lnTo>
                <a:lnTo>
                  <a:pt x="131582" y="144561"/>
                </a:lnTo>
                <a:lnTo>
                  <a:pt x="134833" y="131760"/>
                </a:lnTo>
                <a:lnTo>
                  <a:pt x="135860" y="118111"/>
                </a:lnTo>
                <a:lnTo>
                  <a:pt x="135917" y="113839"/>
                </a:lnTo>
                <a:close/>
              </a:path>
              <a:path w="1148715" h="183515">
                <a:moveTo>
                  <a:pt x="123941" y="24376"/>
                </a:moveTo>
                <a:lnTo>
                  <a:pt x="69825" y="24376"/>
                </a:lnTo>
                <a:lnTo>
                  <a:pt x="79107" y="25083"/>
                </a:lnTo>
                <a:lnTo>
                  <a:pt x="87102" y="27203"/>
                </a:lnTo>
                <a:lnTo>
                  <a:pt x="109028" y="64835"/>
                </a:lnTo>
                <a:lnTo>
                  <a:pt x="109028" y="67097"/>
                </a:lnTo>
                <a:lnTo>
                  <a:pt x="135917" y="67097"/>
                </a:lnTo>
                <a:lnTo>
                  <a:pt x="135860" y="64835"/>
                </a:lnTo>
                <a:lnTo>
                  <a:pt x="134821" y="51139"/>
                </a:lnTo>
                <a:lnTo>
                  <a:pt x="131582" y="38386"/>
                </a:lnTo>
                <a:lnTo>
                  <a:pt x="126163" y="27187"/>
                </a:lnTo>
                <a:lnTo>
                  <a:pt x="123941" y="24376"/>
                </a:lnTo>
                <a:close/>
              </a:path>
              <a:path w="1148715" h="183515">
                <a:moveTo>
                  <a:pt x="191349" y="55537"/>
                </a:moveTo>
                <a:lnTo>
                  <a:pt x="165464" y="55537"/>
                </a:lnTo>
                <a:lnTo>
                  <a:pt x="165464" y="129922"/>
                </a:lnTo>
                <a:lnTo>
                  <a:pt x="181715" y="171219"/>
                </a:lnTo>
                <a:lnTo>
                  <a:pt x="214217" y="181690"/>
                </a:lnTo>
                <a:lnTo>
                  <a:pt x="222478" y="181282"/>
                </a:lnTo>
                <a:lnTo>
                  <a:pt x="253420" y="160832"/>
                </a:lnTo>
                <a:lnTo>
                  <a:pt x="282822" y="160832"/>
                </a:lnTo>
                <a:lnTo>
                  <a:pt x="282822" y="159576"/>
                </a:lnTo>
                <a:lnTo>
                  <a:pt x="212207" y="159576"/>
                </a:lnTo>
                <a:lnTo>
                  <a:pt x="204751" y="157063"/>
                </a:lnTo>
                <a:lnTo>
                  <a:pt x="199390" y="152037"/>
                </a:lnTo>
                <a:lnTo>
                  <a:pt x="194029" y="146843"/>
                </a:lnTo>
                <a:lnTo>
                  <a:pt x="191349" y="138885"/>
                </a:lnTo>
                <a:lnTo>
                  <a:pt x="191349" y="55537"/>
                </a:lnTo>
                <a:close/>
              </a:path>
              <a:path w="1148715" h="183515">
                <a:moveTo>
                  <a:pt x="282822" y="160832"/>
                </a:moveTo>
                <a:lnTo>
                  <a:pt x="257441" y="160832"/>
                </a:lnTo>
                <a:lnTo>
                  <a:pt x="257441" y="179429"/>
                </a:lnTo>
                <a:lnTo>
                  <a:pt x="282822" y="179429"/>
                </a:lnTo>
                <a:lnTo>
                  <a:pt x="282822" y="160832"/>
                </a:lnTo>
                <a:close/>
              </a:path>
              <a:path w="1148715" h="183515">
                <a:moveTo>
                  <a:pt x="282822" y="55537"/>
                </a:moveTo>
                <a:lnTo>
                  <a:pt x="256938" y="55537"/>
                </a:lnTo>
                <a:lnTo>
                  <a:pt x="256938" y="118111"/>
                </a:lnTo>
                <a:lnTo>
                  <a:pt x="256326" y="127582"/>
                </a:lnTo>
                <a:lnTo>
                  <a:pt x="229279" y="158916"/>
                </a:lnTo>
                <a:lnTo>
                  <a:pt x="221756" y="159576"/>
                </a:lnTo>
                <a:lnTo>
                  <a:pt x="282822" y="159576"/>
                </a:lnTo>
                <a:lnTo>
                  <a:pt x="282822" y="55537"/>
                </a:lnTo>
                <a:close/>
              </a:path>
              <a:path w="1148715" h="183515">
                <a:moveTo>
                  <a:pt x="337671" y="134697"/>
                </a:moveTo>
                <a:lnTo>
                  <a:pt x="313546" y="140477"/>
                </a:lnTo>
                <a:lnTo>
                  <a:pt x="316059" y="150482"/>
                </a:lnTo>
                <a:lnTo>
                  <a:pt x="320080" y="159136"/>
                </a:lnTo>
                <a:lnTo>
                  <a:pt x="360539" y="182287"/>
                </a:lnTo>
                <a:lnTo>
                  <a:pt x="371848" y="182947"/>
                </a:lnTo>
                <a:lnTo>
                  <a:pt x="383017" y="182287"/>
                </a:lnTo>
                <a:lnTo>
                  <a:pt x="418233" y="162089"/>
                </a:lnTo>
                <a:lnTo>
                  <a:pt x="366319" y="162089"/>
                </a:lnTo>
                <a:lnTo>
                  <a:pt x="361125" y="161251"/>
                </a:lnTo>
                <a:lnTo>
                  <a:pt x="339011" y="141566"/>
                </a:lnTo>
                <a:lnTo>
                  <a:pt x="337671" y="134697"/>
                </a:lnTo>
                <a:close/>
              </a:path>
              <a:path w="1148715" h="183515">
                <a:moveTo>
                  <a:pt x="366570" y="52019"/>
                </a:moveTo>
                <a:lnTo>
                  <a:pt x="326174" y="67097"/>
                </a:lnTo>
                <a:lnTo>
                  <a:pt x="318823" y="88960"/>
                </a:lnTo>
                <a:lnTo>
                  <a:pt x="318823" y="96834"/>
                </a:lnTo>
                <a:lnTo>
                  <a:pt x="348058" y="122970"/>
                </a:lnTo>
                <a:lnTo>
                  <a:pt x="380811" y="129671"/>
                </a:lnTo>
                <a:lnTo>
                  <a:pt x="387009" y="131598"/>
                </a:lnTo>
                <a:lnTo>
                  <a:pt x="395386" y="136289"/>
                </a:lnTo>
                <a:lnTo>
                  <a:pt x="397480" y="139974"/>
                </a:lnTo>
                <a:lnTo>
                  <a:pt x="397480" y="150026"/>
                </a:lnTo>
                <a:lnTo>
                  <a:pt x="395219" y="154131"/>
                </a:lnTo>
                <a:lnTo>
                  <a:pt x="390695" y="157314"/>
                </a:lnTo>
                <a:lnTo>
                  <a:pt x="386339" y="160497"/>
                </a:lnTo>
                <a:lnTo>
                  <a:pt x="380057" y="162089"/>
                </a:lnTo>
                <a:lnTo>
                  <a:pt x="418233" y="162089"/>
                </a:lnTo>
                <a:lnTo>
                  <a:pt x="419406" y="160267"/>
                </a:lnTo>
                <a:lnTo>
                  <a:pt x="421998" y="152524"/>
                </a:lnTo>
                <a:lnTo>
                  <a:pt x="422862" y="143744"/>
                </a:lnTo>
                <a:lnTo>
                  <a:pt x="422862" y="135367"/>
                </a:lnTo>
                <a:lnTo>
                  <a:pt x="420684" y="128666"/>
                </a:lnTo>
                <a:lnTo>
                  <a:pt x="416328" y="123640"/>
                </a:lnTo>
                <a:lnTo>
                  <a:pt x="412140" y="118614"/>
                </a:lnTo>
                <a:lnTo>
                  <a:pt x="406360" y="114760"/>
                </a:lnTo>
                <a:lnTo>
                  <a:pt x="391617" y="109399"/>
                </a:lnTo>
                <a:lnTo>
                  <a:pt x="383491" y="107305"/>
                </a:lnTo>
                <a:lnTo>
                  <a:pt x="359115" y="103117"/>
                </a:lnTo>
                <a:lnTo>
                  <a:pt x="353754" y="101358"/>
                </a:lnTo>
                <a:lnTo>
                  <a:pt x="349733" y="99012"/>
                </a:lnTo>
                <a:lnTo>
                  <a:pt x="345880" y="96667"/>
                </a:lnTo>
                <a:lnTo>
                  <a:pt x="343953" y="92981"/>
                </a:lnTo>
                <a:lnTo>
                  <a:pt x="343953" y="83264"/>
                </a:lnTo>
                <a:lnTo>
                  <a:pt x="345964" y="79662"/>
                </a:lnTo>
                <a:lnTo>
                  <a:pt x="349984" y="77149"/>
                </a:lnTo>
                <a:lnTo>
                  <a:pt x="354005" y="74468"/>
                </a:lnTo>
                <a:lnTo>
                  <a:pt x="359534" y="73128"/>
                </a:lnTo>
                <a:lnTo>
                  <a:pt x="412248" y="73128"/>
                </a:lnTo>
                <a:lnTo>
                  <a:pt x="411930" y="72563"/>
                </a:lnTo>
                <a:lnTo>
                  <a:pt x="376528" y="52616"/>
                </a:lnTo>
                <a:lnTo>
                  <a:pt x="366570" y="52019"/>
                </a:lnTo>
                <a:close/>
              </a:path>
              <a:path w="1148715" h="183515">
                <a:moveTo>
                  <a:pt x="412248" y="73128"/>
                </a:moveTo>
                <a:lnTo>
                  <a:pt x="373774" y="73128"/>
                </a:lnTo>
                <a:lnTo>
                  <a:pt x="379805" y="74720"/>
                </a:lnTo>
                <a:lnTo>
                  <a:pt x="384664" y="77903"/>
                </a:lnTo>
                <a:lnTo>
                  <a:pt x="389522" y="80919"/>
                </a:lnTo>
                <a:lnTo>
                  <a:pt x="392706" y="86196"/>
                </a:lnTo>
                <a:lnTo>
                  <a:pt x="394213" y="93735"/>
                </a:lnTo>
                <a:lnTo>
                  <a:pt x="418338" y="86950"/>
                </a:lnTo>
                <a:lnTo>
                  <a:pt x="415731" y="79332"/>
                </a:lnTo>
                <a:lnTo>
                  <a:pt x="412248" y="73128"/>
                </a:lnTo>
                <a:close/>
              </a:path>
              <a:path w="1148715" h="183515">
                <a:moveTo>
                  <a:pt x="498164" y="77400"/>
                </a:moveTo>
                <a:lnTo>
                  <a:pt x="472280" y="77400"/>
                </a:lnTo>
                <a:lnTo>
                  <a:pt x="472280" y="162089"/>
                </a:lnTo>
                <a:lnTo>
                  <a:pt x="474458" y="168120"/>
                </a:lnTo>
                <a:lnTo>
                  <a:pt x="478814" y="172643"/>
                </a:lnTo>
                <a:lnTo>
                  <a:pt x="483337" y="177167"/>
                </a:lnTo>
                <a:lnTo>
                  <a:pt x="489368" y="179429"/>
                </a:lnTo>
                <a:lnTo>
                  <a:pt x="531084" y="179429"/>
                </a:lnTo>
                <a:lnTo>
                  <a:pt x="531084" y="157565"/>
                </a:lnTo>
                <a:lnTo>
                  <a:pt x="500509" y="157565"/>
                </a:lnTo>
                <a:lnTo>
                  <a:pt x="498164" y="155052"/>
                </a:lnTo>
                <a:lnTo>
                  <a:pt x="498164" y="77400"/>
                </a:lnTo>
                <a:close/>
              </a:path>
              <a:path w="1148715" h="183515">
                <a:moveTo>
                  <a:pt x="535105" y="55537"/>
                </a:moveTo>
                <a:lnTo>
                  <a:pt x="438103" y="55537"/>
                </a:lnTo>
                <a:lnTo>
                  <a:pt x="438103" y="77400"/>
                </a:lnTo>
                <a:lnTo>
                  <a:pt x="535105" y="77400"/>
                </a:lnTo>
                <a:lnTo>
                  <a:pt x="535105" y="55537"/>
                </a:lnTo>
                <a:close/>
              </a:path>
              <a:path w="1148715" h="183515">
                <a:moveTo>
                  <a:pt x="498164" y="14575"/>
                </a:moveTo>
                <a:lnTo>
                  <a:pt x="472280" y="14575"/>
                </a:lnTo>
                <a:lnTo>
                  <a:pt x="472280" y="55537"/>
                </a:lnTo>
                <a:lnTo>
                  <a:pt x="498164" y="55537"/>
                </a:lnTo>
                <a:lnTo>
                  <a:pt x="498164" y="14575"/>
                </a:lnTo>
                <a:close/>
              </a:path>
              <a:path w="1148715" h="183515">
                <a:moveTo>
                  <a:pt x="619148" y="52019"/>
                </a:moveTo>
                <a:lnTo>
                  <a:pt x="579191" y="64113"/>
                </a:lnTo>
                <a:lnTo>
                  <a:pt x="557139" y="97379"/>
                </a:lnTo>
                <a:lnTo>
                  <a:pt x="555066" y="115598"/>
                </a:lnTo>
                <a:lnTo>
                  <a:pt x="555066" y="119368"/>
                </a:lnTo>
                <a:lnTo>
                  <a:pt x="567882" y="160047"/>
                </a:lnTo>
                <a:lnTo>
                  <a:pt x="601557" y="181062"/>
                </a:lnTo>
                <a:lnTo>
                  <a:pt x="619148" y="182947"/>
                </a:lnTo>
                <a:lnTo>
                  <a:pt x="628195" y="182476"/>
                </a:lnTo>
                <a:lnTo>
                  <a:pt x="665324" y="165984"/>
                </a:lnTo>
                <a:lnTo>
                  <a:pt x="670797" y="159827"/>
                </a:lnTo>
                <a:lnTo>
                  <a:pt x="619148" y="159827"/>
                </a:lnTo>
                <a:lnTo>
                  <a:pt x="611106" y="159152"/>
                </a:lnTo>
                <a:lnTo>
                  <a:pt x="581610" y="127770"/>
                </a:lnTo>
                <a:lnTo>
                  <a:pt x="581004" y="119368"/>
                </a:lnTo>
                <a:lnTo>
                  <a:pt x="581004" y="115598"/>
                </a:lnTo>
                <a:lnTo>
                  <a:pt x="603818" y="77903"/>
                </a:lnTo>
                <a:lnTo>
                  <a:pt x="619148" y="75139"/>
                </a:lnTo>
                <a:lnTo>
                  <a:pt x="670621" y="75139"/>
                </a:lnTo>
                <a:lnTo>
                  <a:pt x="665324" y="69233"/>
                </a:lnTo>
                <a:lnTo>
                  <a:pt x="628195" y="52506"/>
                </a:lnTo>
                <a:lnTo>
                  <a:pt x="619148" y="52019"/>
                </a:lnTo>
                <a:close/>
              </a:path>
              <a:path w="1148715" h="183515">
                <a:moveTo>
                  <a:pt x="670621" y="75139"/>
                </a:moveTo>
                <a:lnTo>
                  <a:pt x="619148" y="75139"/>
                </a:lnTo>
                <a:lnTo>
                  <a:pt x="627393" y="75830"/>
                </a:lnTo>
                <a:lnTo>
                  <a:pt x="634791" y="77903"/>
                </a:lnTo>
                <a:lnTo>
                  <a:pt x="657542" y="115598"/>
                </a:lnTo>
                <a:lnTo>
                  <a:pt x="657541" y="119368"/>
                </a:lnTo>
                <a:lnTo>
                  <a:pt x="641105" y="153749"/>
                </a:lnTo>
                <a:lnTo>
                  <a:pt x="619148" y="159827"/>
                </a:lnTo>
                <a:lnTo>
                  <a:pt x="670797" y="159827"/>
                </a:lnTo>
                <a:lnTo>
                  <a:pt x="683481" y="119368"/>
                </a:lnTo>
                <a:lnTo>
                  <a:pt x="683481" y="115598"/>
                </a:lnTo>
                <a:lnTo>
                  <a:pt x="682962" y="106143"/>
                </a:lnTo>
                <a:lnTo>
                  <a:pt x="681408" y="97379"/>
                </a:lnTo>
                <a:lnTo>
                  <a:pt x="678816" y="89306"/>
                </a:lnTo>
                <a:lnTo>
                  <a:pt x="675188" y="81924"/>
                </a:lnTo>
                <a:lnTo>
                  <a:pt x="670621" y="75139"/>
                </a:lnTo>
                <a:close/>
              </a:path>
              <a:path w="1148715" h="183515">
                <a:moveTo>
                  <a:pt x="741088" y="55537"/>
                </a:moveTo>
                <a:lnTo>
                  <a:pt x="715706" y="55537"/>
                </a:lnTo>
                <a:lnTo>
                  <a:pt x="715706" y="179429"/>
                </a:lnTo>
                <a:lnTo>
                  <a:pt x="741590" y="179429"/>
                </a:lnTo>
                <a:lnTo>
                  <a:pt x="741590" y="95829"/>
                </a:lnTo>
                <a:lnTo>
                  <a:pt x="744020" y="88374"/>
                </a:lnTo>
                <a:lnTo>
                  <a:pt x="753737" y="77987"/>
                </a:lnTo>
                <a:lnTo>
                  <a:pt x="760187" y="75390"/>
                </a:lnTo>
                <a:lnTo>
                  <a:pt x="889660" y="75390"/>
                </a:lnTo>
                <a:lnTo>
                  <a:pt x="888641" y="73631"/>
                </a:lnTo>
                <a:lnTo>
                  <a:pt x="812457" y="73631"/>
                </a:lnTo>
                <a:lnTo>
                  <a:pt x="810748" y="70113"/>
                </a:lnTo>
                <a:lnTo>
                  <a:pt x="741088" y="70113"/>
                </a:lnTo>
                <a:lnTo>
                  <a:pt x="741088" y="55537"/>
                </a:lnTo>
                <a:close/>
              </a:path>
              <a:path w="1148715" h="183515">
                <a:moveTo>
                  <a:pt x="836331" y="75390"/>
                </a:moveTo>
                <a:lnTo>
                  <a:pt x="775767" y="75390"/>
                </a:lnTo>
                <a:lnTo>
                  <a:pt x="781547" y="77484"/>
                </a:lnTo>
                <a:lnTo>
                  <a:pt x="785568" y="81672"/>
                </a:lnTo>
                <a:lnTo>
                  <a:pt x="789756" y="85693"/>
                </a:lnTo>
                <a:lnTo>
                  <a:pt x="791851" y="91473"/>
                </a:lnTo>
                <a:lnTo>
                  <a:pt x="791851" y="179429"/>
                </a:lnTo>
                <a:lnTo>
                  <a:pt x="817735" y="179429"/>
                </a:lnTo>
                <a:lnTo>
                  <a:pt x="817735" y="95829"/>
                </a:lnTo>
                <a:lnTo>
                  <a:pt x="820164" y="88374"/>
                </a:lnTo>
                <a:lnTo>
                  <a:pt x="829881" y="77987"/>
                </a:lnTo>
                <a:lnTo>
                  <a:pt x="836331" y="75390"/>
                </a:lnTo>
                <a:close/>
              </a:path>
              <a:path w="1148715" h="183515">
                <a:moveTo>
                  <a:pt x="889660" y="75390"/>
                </a:moveTo>
                <a:lnTo>
                  <a:pt x="851912" y="75390"/>
                </a:lnTo>
                <a:lnTo>
                  <a:pt x="857691" y="77484"/>
                </a:lnTo>
                <a:lnTo>
                  <a:pt x="861712" y="81672"/>
                </a:lnTo>
                <a:lnTo>
                  <a:pt x="865901" y="85693"/>
                </a:lnTo>
                <a:lnTo>
                  <a:pt x="867995" y="91473"/>
                </a:lnTo>
                <a:lnTo>
                  <a:pt x="867995" y="179429"/>
                </a:lnTo>
                <a:lnTo>
                  <a:pt x="893879" y="179429"/>
                </a:lnTo>
                <a:lnTo>
                  <a:pt x="893879" y="87452"/>
                </a:lnTo>
                <a:lnTo>
                  <a:pt x="892036" y="79494"/>
                </a:lnTo>
                <a:lnTo>
                  <a:pt x="889660" y="75390"/>
                </a:lnTo>
                <a:close/>
              </a:path>
              <a:path w="1148715" h="183515">
                <a:moveTo>
                  <a:pt x="860204" y="53527"/>
                </a:moveTo>
                <a:lnTo>
                  <a:pt x="842111" y="53527"/>
                </a:lnTo>
                <a:lnTo>
                  <a:pt x="834320" y="55453"/>
                </a:lnTo>
                <a:lnTo>
                  <a:pt x="828792" y="59307"/>
                </a:lnTo>
                <a:lnTo>
                  <a:pt x="823431" y="63160"/>
                </a:lnTo>
                <a:lnTo>
                  <a:pt x="819326" y="67935"/>
                </a:lnTo>
                <a:lnTo>
                  <a:pt x="816478" y="73631"/>
                </a:lnTo>
                <a:lnTo>
                  <a:pt x="888641" y="73631"/>
                </a:lnTo>
                <a:lnTo>
                  <a:pt x="884664" y="66594"/>
                </a:lnTo>
                <a:lnTo>
                  <a:pt x="879722" y="61736"/>
                </a:lnTo>
                <a:lnTo>
                  <a:pt x="873523" y="58553"/>
                </a:lnTo>
                <a:lnTo>
                  <a:pt x="867325" y="55202"/>
                </a:lnTo>
                <a:lnTo>
                  <a:pt x="860204" y="53527"/>
                </a:lnTo>
                <a:close/>
              </a:path>
              <a:path w="1148715" h="183515">
                <a:moveTo>
                  <a:pt x="786741" y="53527"/>
                </a:moveTo>
                <a:lnTo>
                  <a:pt x="768647" y="53527"/>
                </a:lnTo>
                <a:lnTo>
                  <a:pt x="761611" y="55202"/>
                </a:lnTo>
                <a:lnTo>
                  <a:pt x="751224" y="61903"/>
                </a:lnTo>
                <a:lnTo>
                  <a:pt x="747454" y="65757"/>
                </a:lnTo>
                <a:lnTo>
                  <a:pt x="745109" y="70113"/>
                </a:lnTo>
                <a:lnTo>
                  <a:pt x="810748" y="70113"/>
                </a:lnTo>
                <a:lnTo>
                  <a:pt x="809609" y="67767"/>
                </a:lnTo>
                <a:lnTo>
                  <a:pt x="805337" y="62992"/>
                </a:lnTo>
                <a:lnTo>
                  <a:pt x="799641" y="59307"/>
                </a:lnTo>
                <a:lnTo>
                  <a:pt x="794112" y="55453"/>
                </a:lnTo>
                <a:lnTo>
                  <a:pt x="786741" y="53527"/>
                </a:lnTo>
                <a:close/>
              </a:path>
              <a:path w="1148715" h="183515">
                <a:moveTo>
                  <a:pt x="986966" y="52019"/>
                </a:moveTo>
                <a:lnTo>
                  <a:pt x="948015" y="64380"/>
                </a:lnTo>
                <a:lnTo>
                  <a:pt x="927094" y="98007"/>
                </a:lnTo>
                <a:lnTo>
                  <a:pt x="925146" y="119116"/>
                </a:lnTo>
                <a:lnTo>
                  <a:pt x="925633" y="128383"/>
                </a:lnTo>
                <a:lnTo>
                  <a:pt x="942486" y="165544"/>
                </a:lnTo>
                <a:lnTo>
                  <a:pt x="978846" y="182460"/>
                </a:lnTo>
                <a:lnTo>
                  <a:pt x="987972" y="182947"/>
                </a:lnTo>
                <a:lnTo>
                  <a:pt x="996013" y="182617"/>
                </a:lnTo>
                <a:lnTo>
                  <a:pt x="1032954" y="164602"/>
                </a:lnTo>
                <a:lnTo>
                  <a:pt x="1036675" y="160330"/>
                </a:lnTo>
                <a:lnTo>
                  <a:pt x="988474" y="160330"/>
                </a:lnTo>
                <a:lnTo>
                  <a:pt x="980998" y="159733"/>
                </a:lnTo>
                <a:lnTo>
                  <a:pt x="952397" y="132404"/>
                </a:lnTo>
                <a:lnTo>
                  <a:pt x="951533" y="124645"/>
                </a:lnTo>
                <a:lnTo>
                  <a:pt x="1046776" y="124645"/>
                </a:lnTo>
                <a:lnTo>
                  <a:pt x="1046776" y="114844"/>
                </a:lnTo>
                <a:lnTo>
                  <a:pt x="1046305" y="105719"/>
                </a:lnTo>
                <a:lnTo>
                  <a:pt x="1046151" y="104792"/>
                </a:lnTo>
                <a:lnTo>
                  <a:pt x="951784" y="104792"/>
                </a:lnTo>
                <a:lnTo>
                  <a:pt x="953124" y="95410"/>
                </a:lnTo>
                <a:lnTo>
                  <a:pt x="956810" y="88122"/>
                </a:lnTo>
                <a:lnTo>
                  <a:pt x="969040" y="77568"/>
                </a:lnTo>
                <a:lnTo>
                  <a:pt x="976998" y="74887"/>
                </a:lnTo>
                <a:lnTo>
                  <a:pt x="1034762" y="74887"/>
                </a:lnTo>
                <a:lnTo>
                  <a:pt x="1030190" y="69421"/>
                </a:lnTo>
                <a:lnTo>
                  <a:pt x="995605" y="52521"/>
                </a:lnTo>
                <a:lnTo>
                  <a:pt x="986966" y="52019"/>
                </a:lnTo>
                <a:close/>
              </a:path>
              <a:path w="1148715" h="183515">
                <a:moveTo>
                  <a:pt x="1021897" y="138718"/>
                </a:moveTo>
                <a:lnTo>
                  <a:pt x="1019217" y="144414"/>
                </a:lnTo>
                <a:lnTo>
                  <a:pt x="1015363" y="149440"/>
                </a:lnTo>
                <a:lnTo>
                  <a:pt x="1010337" y="153796"/>
                </a:lnTo>
                <a:lnTo>
                  <a:pt x="1005479" y="158152"/>
                </a:lnTo>
                <a:lnTo>
                  <a:pt x="998191" y="160330"/>
                </a:lnTo>
                <a:lnTo>
                  <a:pt x="1036675" y="160330"/>
                </a:lnTo>
                <a:lnTo>
                  <a:pt x="1037478" y="159408"/>
                </a:lnTo>
                <a:lnTo>
                  <a:pt x="1040912" y="154466"/>
                </a:lnTo>
                <a:lnTo>
                  <a:pt x="1043258" y="149775"/>
                </a:lnTo>
                <a:lnTo>
                  <a:pt x="1021897" y="138718"/>
                </a:lnTo>
                <a:close/>
              </a:path>
              <a:path w="1148715" h="183515">
                <a:moveTo>
                  <a:pt x="1034762" y="74887"/>
                </a:moveTo>
                <a:lnTo>
                  <a:pt x="996432" y="74887"/>
                </a:lnTo>
                <a:lnTo>
                  <a:pt x="1004306" y="77568"/>
                </a:lnTo>
                <a:lnTo>
                  <a:pt x="1010337" y="82929"/>
                </a:lnTo>
                <a:lnTo>
                  <a:pt x="1016369" y="88122"/>
                </a:lnTo>
                <a:lnTo>
                  <a:pt x="1019719" y="95410"/>
                </a:lnTo>
                <a:lnTo>
                  <a:pt x="1020389" y="104792"/>
                </a:lnTo>
                <a:lnTo>
                  <a:pt x="1046151" y="104792"/>
                </a:lnTo>
                <a:lnTo>
                  <a:pt x="1044891" y="97190"/>
                </a:lnTo>
                <a:lnTo>
                  <a:pt x="1042535" y="89259"/>
                </a:lnTo>
                <a:lnTo>
                  <a:pt x="1039237" y="81924"/>
                </a:lnTo>
                <a:lnTo>
                  <a:pt x="1035090" y="75280"/>
                </a:lnTo>
                <a:lnTo>
                  <a:pt x="1034762" y="74887"/>
                </a:lnTo>
                <a:close/>
              </a:path>
              <a:path w="1148715" h="183515">
                <a:moveTo>
                  <a:pt x="1103315" y="55537"/>
                </a:moveTo>
                <a:lnTo>
                  <a:pt x="1077933" y="55537"/>
                </a:lnTo>
                <a:lnTo>
                  <a:pt x="1077933" y="179429"/>
                </a:lnTo>
                <a:lnTo>
                  <a:pt x="1103817" y="179429"/>
                </a:lnTo>
                <a:lnTo>
                  <a:pt x="1103817" y="97002"/>
                </a:lnTo>
                <a:lnTo>
                  <a:pt x="1106498" y="89965"/>
                </a:lnTo>
                <a:lnTo>
                  <a:pt x="1111859" y="85442"/>
                </a:lnTo>
                <a:lnTo>
                  <a:pt x="1117220" y="80751"/>
                </a:lnTo>
                <a:lnTo>
                  <a:pt x="1124089" y="78405"/>
                </a:lnTo>
                <a:lnTo>
                  <a:pt x="1148298" y="78405"/>
                </a:lnTo>
                <a:lnTo>
                  <a:pt x="1148298" y="70113"/>
                </a:lnTo>
                <a:lnTo>
                  <a:pt x="1103315" y="70113"/>
                </a:lnTo>
                <a:lnTo>
                  <a:pt x="1103315" y="55537"/>
                </a:lnTo>
                <a:close/>
              </a:path>
              <a:path w="1148715" h="183515">
                <a:moveTo>
                  <a:pt x="1148298" y="55034"/>
                </a:moveTo>
                <a:lnTo>
                  <a:pt x="1126937" y="55034"/>
                </a:lnTo>
                <a:lnTo>
                  <a:pt x="1121409" y="56291"/>
                </a:lnTo>
                <a:lnTo>
                  <a:pt x="1116885" y="58804"/>
                </a:lnTo>
                <a:lnTo>
                  <a:pt x="1112529" y="61149"/>
                </a:lnTo>
                <a:lnTo>
                  <a:pt x="1109346" y="64919"/>
                </a:lnTo>
                <a:lnTo>
                  <a:pt x="1107336" y="70113"/>
                </a:lnTo>
                <a:lnTo>
                  <a:pt x="1148298" y="70113"/>
                </a:lnTo>
                <a:lnTo>
                  <a:pt x="1148298" y="55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10030" y="4274215"/>
            <a:ext cx="2295263" cy="550768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4439655" y="4400992"/>
            <a:ext cx="2059305" cy="234950"/>
          </a:xfrm>
          <a:custGeom>
            <a:avLst/>
            <a:gdLst/>
            <a:ahLst/>
            <a:cxnLst/>
            <a:rect l="l" t="t" r="r" b="b"/>
            <a:pathLst>
              <a:path w="2059304" h="234950">
                <a:moveTo>
                  <a:pt x="1946840" y="0"/>
                </a:moveTo>
                <a:lnTo>
                  <a:pt x="1936895" y="0"/>
                </a:lnTo>
                <a:lnTo>
                  <a:pt x="1924628" y="12267"/>
                </a:lnTo>
                <a:lnTo>
                  <a:pt x="1924628" y="22212"/>
                </a:lnTo>
                <a:lnTo>
                  <a:pt x="2019610" y="117194"/>
                </a:lnTo>
                <a:lnTo>
                  <a:pt x="1924628" y="212176"/>
                </a:lnTo>
                <a:lnTo>
                  <a:pt x="1924628" y="222121"/>
                </a:lnTo>
                <a:lnTo>
                  <a:pt x="1936895" y="234388"/>
                </a:lnTo>
                <a:lnTo>
                  <a:pt x="1946840" y="234388"/>
                </a:lnTo>
                <a:lnTo>
                  <a:pt x="2048328" y="132900"/>
                </a:lnTo>
                <a:lnTo>
                  <a:pt x="2041822" y="132900"/>
                </a:lnTo>
                <a:lnTo>
                  <a:pt x="2041822" y="101487"/>
                </a:lnTo>
                <a:lnTo>
                  <a:pt x="2048328" y="101487"/>
                </a:lnTo>
                <a:lnTo>
                  <a:pt x="1946840" y="0"/>
                </a:lnTo>
                <a:close/>
              </a:path>
              <a:path w="2059304" h="234950">
                <a:moveTo>
                  <a:pt x="2003904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2003904" y="132900"/>
                </a:lnTo>
                <a:lnTo>
                  <a:pt x="2019610" y="117194"/>
                </a:lnTo>
                <a:lnTo>
                  <a:pt x="2003904" y="101487"/>
                </a:lnTo>
                <a:close/>
              </a:path>
              <a:path w="2059304" h="234950">
                <a:moveTo>
                  <a:pt x="2048328" y="101487"/>
                </a:moveTo>
                <a:lnTo>
                  <a:pt x="2041822" y="101487"/>
                </a:lnTo>
                <a:lnTo>
                  <a:pt x="2041822" y="132900"/>
                </a:lnTo>
                <a:lnTo>
                  <a:pt x="2048328" y="132900"/>
                </a:lnTo>
                <a:lnTo>
                  <a:pt x="2059062" y="122166"/>
                </a:lnTo>
                <a:lnTo>
                  <a:pt x="2059062" y="112221"/>
                </a:lnTo>
                <a:lnTo>
                  <a:pt x="2048328" y="101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036374" y="4400992"/>
            <a:ext cx="2059305" cy="234950"/>
          </a:xfrm>
          <a:custGeom>
            <a:avLst/>
            <a:gdLst/>
            <a:ahLst/>
            <a:cxnLst/>
            <a:rect l="l" t="t" r="r" b="b"/>
            <a:pathLst>
              <a:path w="2059304" h="234950">
                <a:moveTo>
                  <a:pt x="1946840" y="0"/>
                </a:moveTo>
                <a:lnTo>
                  <a:pt x="1936895" y="0"/>
                </a:lnTo>
                <a:lnTo>
                  <a:pt x="1924628" y="12267"/>
                </a:lnTo>
                <a:lnTo>
                  <a:pt x="1924628" y="22212"/>
                </a:lnTo>
                <a:lnTo>
                  <a:pt x="2019610" y="117194"/>
                </a:lnTo>
                <a:lnTo>
                  <a:pt x="1924628" y="212176"/>
                </a:lnTo>
                <a:lnTo>
                  <a:pt x="1924628" y="222121"/>
                </a:lnTo>
                <a:lnTo>
                  <a:pt x="1936895" y="234388"/>
                </a:lnTo>
                <a:lnTo>
                  <a:pt x="1946840" y="234388"/>
                </a:lnTo>
                <a:lnTo>
                  <a:pt x="2048328" y="132900"/>
                </a:lnTo>
                <a:lnTo>
                  <a:pt x="2041822" y="132900"/>
                </a:lnTo>
                <a:lnTo>
                  <a:pt x="2041822" y="101487"/>
                </a:lnTo>
                <a:lnTo>
                  <a:pt x="2048328" y="101487"/>
                </a:lnTo>
                <a:lnTo>
                  <a:pt x="1946840" y="0"/>
                </a:lnTo>
                <a:close/>
              </a:path>
              <a:path w="2059304" h="234950">
                <a:moveTo>
                  <a:pt x="2003904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2003904" y="132900"/>
                </a:lnTo>
                <a:lnTo>
                  <a:pt x="2019610" y="117194"/>
                </a:lnTo>
                <a:lnTo>
                  <a:pt x="2003904" y="101487"/>
                </a:lnTo>
                <a:close/>
              </a:path>
              <a:path w="2059304" h="234950">
                <a:moveTo>
                  <a:pt x="2048328" y="101487"/>
                </a:moveTo>
                <a:lnTo>
                  <a:pt x="2041822" y="101487"/>
                </a:lnTo>
                <a:lnTo>
                  <a:pt x="2041822" y="132900"/>
                </a:lnTo>
                <a:lnTo>
                  <a:pt x="2048328" y="132900"/>
                </a:lnTo>
                <a:lnTo>
                  <a:pt x="2059062" y="122166"/>
                </a:lnTo>
                <a:lnTo>
                  <a:pt x="2059062" y="112221"/>
                </a:lnTo>
                <a:lnTo>
                  <a:pt x="2048328" y="101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633093" y="4400992"/>
            <a:ext cx="2059305" cy="234950"/>
          </a:xfrm>
          <a:custGeom>
            <a:avLst/>
            <a:gdLst/>
            <a:ahLst/>
            <a:cxnLst/>
            <a:rect l="l" t="t" r="r" b="b"/>
            <a:pathLst>
              <a:path w="2059305" h="234950">
                <a:moveTo>
                  <a:pt x="1946840" y="0"/>
                </a:moveTo>
                <a:lnTo>
                  <a:pt x="1936895" y="0"/>
                </a:lnTo>
                <a:lnTo>
                  <a:pt x="1924628" y="12267"/>
                </a:lnTo>
                <a:lnTo>
                  <a:pt x="1924628" y="22212"/>
                </a:lnTo>
                <a:lnTo>
                  <a:pt x="2019610" y="117194"/>
                </a:lnTo>
                <a:lnTo>
                  <a:pt x="1924628" y="212176"/>
                </a:lnTo>
                <a:lnTo>
                  <a:pt x="1924628" y="222121"/>
                </a:lnTo>
                <a:lnTo>
                  <a:pt x="1936895" y="234388"/>
                </a:lnTo>
                <a:lnTo>
                  <a:pt x="1946840" y="234388"/>
                </a:lnTo>
                <a:lnTo>
                  <a:pt x="2048328" y="132900"/>
                </a:lnTo>
                <a:lnTo>
                  <a:pt x="2041822" y="132900"/>
                </a:lnTo>
                <a:lnTo>
                  <a:pt x="2041822" y="101487"/>
                </a:lnTo>
                <a:lnTo>
                  <a:pt x="2048328" y="101487"/>
                </a:lnTo>
                <a:lnTo>
                  <a:pt x="1946840" y="0"/>
                </a:lnTo>
                <a:close/>
              </a:path>
              <a:path w="2059305" h="234950">
                <a:moveTo>
                  <a:pt x="2003904" y="101487"/>
                </a:moveTo>
                <a:lnTo>
                  <a:pt x="0" y="101487"/>
                </a:lnTo>
                <a:lnTo>
                  <a:pt x="0" y="132900"/>
                </a:lnTo>
                <a:lnTo>
                  <a:pt x="2003904" y="132900"/>
                </a:lnTo>
                <a:lnTo>
                  <a:pt x="2019610" y="117194"/>
                </a:lnTo>
                <a:lnTo>
                  <a:pt x="2003904" y="101487"/>
                </a:lnTo>
                <a:close/>
              </a:path>
              <a:path w="2059305" h="234950">
                <a:moveTo>
                  <a:pt x="2048328" y="101487"/>
                </a:moveTo>
                <a:lnTo>
                  <a:pt x="2041822" y="101487"/>
                </a:lnTo>
                <a:lnTo>
                  <a:pt x="2041822" y="132900"/>
                </a:lnTo>
                <a:lnTo>
                  <a:pt x="2048328" y="132900"/>
                </a:lnTo>
                <a:lnTo>
                  <a:pt x="2059062" y="122166"/>
                </a:lnTo>
                <a:lnTo>
                  <a:pt x="2059062" y="112221"/>
                </a:lnTo>
                <a:lnTo>
                  <a:pt x="2048328" y="101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615852" y="8542228"/>
            <a:ext cx="2059305" cy="234950"/>
          </a:xfrm>
          <a:custGeom>
            <a:avLst/>
            <a:gdLst/>
            <a:ahLst/>
            <a:cxnLst/>
            <a:rect l="l" t="t" r="r" b="b"/>
            <a:pathLst>
              <a:path w="2059305" h="234950">
                <a:moveTo>
                  <a:pt x="112222" y="234388"/>
                </a:moveTo>
                <a:lnTo>
                  <a:pt x="122166" y="234388"/>
                </a:lnTo>
                <a:lnTo>
                  <a:pt x="134433" y="222121"/>
                </a:lnTo>
                <a:lnTo>
                  <a:pt x="134433" y="212176"/>
                </a:lnTo>
                <a:lnTo>
                  <a:pt x="39451" y="117194"/>
                </a:lnTo>
                <a:lnTo>
                  <a:pt x="134433" y="22212"/>
                </a:lnTo>
                <a:lnTo>
                  <a:pt x="134433" y="12267"/>
                </a:lnTo>
                <a:lnTo>
                  <a:pt x="122166" y="0"/>
                </a:lnTo>
                <a:lnTo>
                  <a:pt x="112222" y="0"/>
                </a:lnTo>
                <a:lnTo>
                  <a:pt x="10734" y="101487"/>
                </a:lnTo>
                <a:lnTo>
                  <a:pt x="17239" y="101487"/>
                </a:lnTo>
                <a:lnTo>
                  <a:pt x="17239" y="132900"/>
                </a:lnTo>
                <a:lnTo>
                  <a:pt x="10733" y="132900"/>
                </a:lnTo>
                <a:lnTo>
                  <a:pt x="112222" y="234388"/>
                </a:lnTo>
                <a:close/>
              </a:path>
              <a:path w="2059305" h="234950">
                <a:moveTo>
                  <a:pt x="55158" y="132900"/>
                </a:moveTo>
                <a:lnTo>
                  <a:pt x="2059062" y="132900"/>
                </a:lnTo>
                <a:lnTo>
                  <a:pt x="2059062" y="101487"/>
                </a:lnTo>
                <a:lnTo>
                  <a:pt x="55158" y="101487"/>
                </a:lnTo>
                <a:lnTo>
                  <a:pt x="39451" y="117194"/>
                </a:lnTo>
                <a:lnTo>
                  <a:pt x="55158" y="132900"/>
                </a:lnTo>
                <a:close/>
              </a:path>
              <a:path w="2059305" h="234950">
                <a:moveTo>
                  <a:pt x="10733" y="132900"/>
                </a:moveTo>
                <a:lnTo>
                  <a:pt x="17239" y="132900"/>
                </a:lnTo>
                <a:lnTo>
                  <a:pt x="17239" y="101487"/>
                </a:lnTo>
                <a:lnTo>
                  <a:pt x="10734" y="101487"/>
                </a:lnTo>
                <a:lnTo>
                  <a:pt x="0" y="112221"/>
                </a:lnTo>
                <a:lnTo>
                  <a:pt x="0" y="122166"/>
                </a:lnTo>
                <a:lnTo>
                  <a:pt x="10733" y="13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835169" y="5570511"/>
            <a:ext cx="234950" cy="2059305"/>
          </a:xfrm>
          <a:custGeom>
            <a:avLst/>
            <a:gdLst/>
            <a:ahLst/>
            <a:cxnLst/>
            <a:rect l="l" t="t" r="r" b="b"/>
            <a:pathLst>
              <a:path w="234950" h="2059304">
                <a:moveTo>
                  <a:pt x="234388" y="1946840"/>
                </a:moveTo>
                <a:lnTo>
                  <a:pt x="234388" y="1936895"/>
                </a:lnTo>
                <a:lnTo>
                  <a:pt x="222120" y="1924628"/>
                </a:lnTo>
                <a:lnTo>
                  <a:pt x="212176" y="1924628"/>
                </a:lnTo>
                <a:lnTo>
                  <a:pt x="117194" y="2019610"/>
                </a:lnTo>
                <a:lnTo>
                  <a:pt x="22211" y="1924628"/>
                </a:lnTo>
                <a:lnTo>
                  <a:pt x="12267" y="1924628"/>
                </a:lnTo>
                <a:lnTo>
                  <a:pt x="0" y="1936895"/>
                </a:lnTo>
                <a:lnTo>
                  <a:pt x="0" y="1946840"/>
                </a:lnTo>
                <a:lnTo>
                  <a:pt x="101487" y="2048328"/>
                </a:lnTo>
                <a:lnTo>
                  <a:pt x="101487" y="2041822"/>
                </a:lnTo>
                <a:lnTo>
                  <a:pt x="132900" y="2041822"/>
                </a:lnTo>
                <a:lnTo>
                  <a:pt x="132900" y="2048328"/>
                </a:lnTo>
                <a:lnTo>
                  <a:pt x="234388" y="1946840"/>
                </a:lnTo>
                <a:close/>
              </a:path>
              <a:path w="234950" h="2059304">
                <a:moveTo>
                  <a:pt x="132900" y="2003904"/>
                </a:moveTo>
                <a:lnTo>
                  <a:pt x="132900" y="0"/>
                </a:lnTo>
                <a:lnTo>
                  <a:pt x="101487" y="0"/>
                </a:lnTo>
                <a:lnTo>
                  <a:pt x="101487" y="2003904"/>
                </a:lnTo>
                <a:lnTo>
                  <a:pt x="117194" y="2019610"/>
                </a:lnTo>
                <a:lnTo>
                  <a:pt x="132900" y="2003904"/>
                </a:lnTo>
                <a:close/>
              </a:path>
              <a:path w="234950" h="2059304">
                <a:moveTo>
                  <a:pt x="132900" y="2048328"/>
                </a:moveTo>
                <a:lnTo>
                  <a:pt x="132900" y="2041822"/>
                </a:lnTo>
                <a:lnTo>
                  <a:pt x="101487" y="2041822"/>
                </a:lnTo>
                <a:lnTo>
                  <a:pt x="101487" y="2048328"/>
                </a:lnTo>
                <a:lnTo>
                  <a:pt x="112221" y="2059062"/>
                </a:lnTo>
                <a:lnTo>
                  <a:pt x="122166" y="2059062"/>
                </a:lnTo>
                <a:lnTo>
                  <a:pt x="132900" y="204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53970" y="5345098"/>
            <a:ext cx="12421235" cy="2679700"/>
          </a:xfrm>
          <a:custGeom>
            <a:avLst/>
            <a:gdLst/>
            <a:ahLst/>
            <a:cxnLst/>
            <a:rect l="l" t="t" r="r" b="b"/>
            <a:pathLst>
              <a:path w="12421235" h="2679700">
                <a:moveTo>
                  <a:pt x="5717691" y="2667000"/>
                </a:moveTo>
                <a:lnTo>
                  <a:pt x="4981666" y="2667000"/>
                </a:lnTo>
                <a:lnTo>
                  <a:pt x="5030812" y="2679700"/>
                </a:lnTo>
                <a:lnTo>
                  <a:pt x="5668804" y="2679700"/>
                </a:lnTo>
                <a:lnTo>
                  <a:pt x="5717691" y="2667000"/>
                </a:lnTo>
                <a:close/>
              </a:path>
              <a:path w="12421235" h="2679700">
                <a:moveTo>
                  <a:pt x="5815331" y="2654300"/>
                </a:moveTo>
                <a:lnTo>
                  <a:pt x="4834287" y="2654300"/>
                </a:lnTo>
                <a:lnTo>
                  <a:pt x="4883401" y="2667000"/>
                </a:lnTo>
                <a:lnTo>
                  <a:pt x="5766535" y="2667000"/>
                </a:lnTo>
                <a:lnTo>
                  <a:pt x="5815331" y="2654300"/>
                </a:lnTo>
                <a:close/>
              </a:path>
              <a:path w="12421235" h="2679700">
                <a:moveTo>
                  <a:pt x="5063252" y="2641600"/>
                </a:moveTo>
                <a:lnTo>
                  <a:pt x="4736116" y="2641600"/>
                </a:lnTo>
                <a:lnTo>
                  <a:pt x="4785191" y="2654300"/>
                </a:lnTo>
                <a:lnTo>
                  <a:pt x="5112709" y="2654300"/>
                </a:lnTo>
                <a:lnTo>
                  <a:pt x="5063252" y="2641600"/>
                </a:lnTo>
                <a:close/>
              </a:path>
              <a:path w="12421235" h="2679700">
                <a:moveTo>
                  <a:pt x="6009971" y="2628900"/>
                </a:moveTo>
                <a:lnTo>
                  <a:pt x="5753903" y="2628900"/>
                </a:lnTo>
                <a:lnTo>
                  <a:pt x="5704787" y="2641600"/>
                </a:lnTo>
                <a:lnTo>
                  <a:pt x="5606415" y="2641600"/>
                </a:lnTo>
                <a:lnTo>
                  <a:pt x="5557168" y="2654300"/>
                </a:lnTo>
                <a:lnTo>
                  <a:pt x="5912767" y="2654300"/>
                </a:lnTo>
                <a:lnTo>
                  <a:pt x="6009971" y="2628900"/>
                </a:lnTo>
                <a:close/>
              </a:path>
              <a:path w="12421235" h="2679700">
                <a:moveTo>
                  <a:pt x="4914887" y="2628900"/>
                </a:moveTo>
                <a:lnTo>
                  <a:pt x="4638043" y="2628900"/>
                </a:lnTo>
                <a:lnTo>
                  <a:pt x="4687066" y="2641600"/>
                </a:lnTo>
                <a:lnTo>
                  <a:pt x="4964338" y="2641600"/>
                </a:lnTo>
                <a:lnTo>
                  <a:pt x="4914887" y="2628900"/>
                </a:lnTo>
                <a:close/>
              </a:path>
              <a:path w="12421235" h="2679700">
                <a:moveTo>
                  <a:pt x="4766603" y="2616200"/>
                </a:moveTo>
                <a:lnTo>
                  <a:pt x="4540094" y="2616200"/>
                </a:lnTo>
                <a:lnTo>
                  <a:pt x="4589051" y="2628900"/>
                </a:lnTo>
                <a:lnTo>
                  <a:pt x="4816016" y="2628900"/>
                </a:lnTo>
                <a:lnTo>
                  <a:pt x="4766603" y="2616200"/>
                </a:lnTo>
                <a:close/>
              </a:path>
              <a:path w="12421235" h="2679700">
                <a:moveTo>
                  <a:pt x="6482592" y="2489200"/>
                </a:moveTo>
                <a:lnTo>
                  <a:pt x="6434606" y="2501900"/>
                </a:lnTo>
                <a:lnTo>
                  <a:pt x="6386520" y="2527300"/>
                </a:lnTo>
                <a:lnTo>
                  <a:pt x="6338337" y="2540000"/>
                </a:lnTo>
                <a:lnTo>
                  <a:pt x="6290061" y="2540000"/>
                </a:lnTo>
                <a:lnTo>
                  <a:pt x="6096101" y="2590800"/>
                </a:lnTo>
                <a:lnTo>
                  <a:pt x="6047413" y="2590800"/>
                </a:lnTo>
                <a:lnTo>
                  <a:pt x="5949826" y="2616200"/>
                </a:lnTo>
                <a:lnTo>
                  <a:pt x="5900934" y="2616200"/>
                </a:lnTo>
                <a:lnTo>
                  <a:pt x="5851980" y="2628900"/>
                </a:lnTo>
                <a:lnTo>
                  <a:pt x="6058478" y="2628900"/>
                </a:lnTo>
                <a:lnTo>
                  <a:pt x="6155285" y="2603500"/>
                </a:lnTo>
                <a:lnTo>
                  <a:pt x="6203578" y="2603500"/>
                </a:lnTo>
                <a:lnTo>
                  <a:pt x="6491571" y="2527300"/>
                </a:lnTo>
                <a:lnTo>
                  <a:pt x="6482592" y="2489200"/>
                </a:lnTo>
                <a:close/>
              </a:path>
              <a:path w="12421235" h="2679700">
                <a:moveTo>
                  <a:pt x="4519900" y="2578100"/>
                </a:moveTo>
                <a:lnTo>
                  <a:pt x="4344680" y="2578100"/>
                </a:lnTo>
                <a:lnTo>
                  <a:pt x="4491175" y="2616200"/>
                </a:lnTo>
                <a:lnTo>
                  <a:pt x="4717209" y="2616200"/>
                </a:lnTo>
                <a:lnTo>
                  <a:pt x="4667839" y="2603500"/>
                </a:lnTo>
                <a:lnTo>
                  <a:pt x="4618494" y="2603500"/>
                </a:lnTo>
                <a:lnTo>
                  <a:pt x="4519900" y="2578100"/>
                </a:lnTo>
                <a:close/>
              </a:path>
              <a:path w="12421235" h="2679700">
                <a:moveTo>
                  <a:pt x="21678" y="190500"/>
                </a:moveTo>
                <a:lnTo>
                  <a:pt x="26010" y="241300"/>
                </a:lnTo>
                <a:lnTo>
                  <a:pt x="79815" y="292100"/>
                </a:lnTo>
                <a:lnTo>
                  <a:pt x="135960" y="342900"/>
                </a:lnTo>
                <a:lnTo>
                  <a:pt x="164896" y="368300"/>
                </a:lnTo>
                <a:lnTo>
                  <a:pt x="194401" y="393700"/>
                </a:lnTo>
                <a:lnTo>
                  <a:pt x="224469" y="419100"/>
                </a:lnTo>
                <a:lnTo>
                  <a:pt x="255093" y="444500"/>
                </a:lnTo>
                <a:lnTo>
                  <a:pt x="286269" y="469900"/>
                </a:lnTo>
                <a:lnTo>
                  <a:pt x="317991" y="495300"/>
                </a:lnTo>
                <a:lnTo>
                  <a:pt x="350254" y="520700"/>
                </a:lnTo>
                <a:lnTo>
                  <a:pt x="383051" y="558800"/>
                </a:lnTo>
                <a:lnTo>
                  <a:pt x="416377" y="584200"/>
                </a:lnTo>
                <a:lnTo>
                  <a:pt x="450227" y="609600"/>
                </a:lnTo>
                <a:lnTo>
                  <a:pt x="484594" y="635000"/>
                </a:lnTo>
                <a:lnTo>
                  <a:pt x="519474" y="660400"/>
                </a:lnTo>
                <a:lnTo>
                  <a:pt x="554860" y="698500"/>
                </a:lnTo>
                <a:lnTo>
                  <a:pt x="590747" y="723900"/>
                </a:lnTo>
                <a:lnTo>
                  <a:pt x="664002" y="774700"/>
                </a:lnTo>
                <a:lnTo>
                  <a:pt x="701359" y="812800"/>
                </a:lnTo>
                <a:lnTo>
                  <a:pt x="777502" y="863600"/>
                </a:lnTo>
                <a:lnTo>
                  <a:pt x="816277" y="901700"/>
                </a:lnTo>
                <a:lnTo>
                  <a:pt x="895207" y="952500"/>
                </a:lnTo>
                <a:lnTo>
                  <a:pt x="935351" y="990600"/>
                </a:lnTo>
                <a:lnTo>
                  <a:pt x="1058429" y="1066800"/>
                </a:lnTo>
                <a:lnTo>
                  <a:pt x="1100318" y="1104900"/>
                </a:lnTo>
                <a:lnTo>
                  <a:pt x="1185359" y="1155700"/>
                </a:lnTo>
                <a:lnTo>
                  <a:pt x="1228499" y="1193800"/>
                </a:lnTo>
                <a:lnTo>
                  <a:pt x="1315990" y="1244600"/>
                </a:lnTo>
                <a:lnTo>
                  <a:pt x="1360330" y="1282700"/>
                </a:lnTo>
                <a:lnTo>
                  <a:pt x="1450170" y="1333500"/>
                </a:lnTo>
                <a:lnTo>
                  <a:pt x="1495659" y="1371600"/>
                </a:lnTo>
                <a:lnTo>
                  <a:pt x="1587748" y="1422400"/>
                </a:lnTo>
                <a:lnTo>
                  <a:pt x="1634336" y="1460500"/>
                </a:lnTo>
                <a:lnTo>
                  <a:pt x="1776209" y="1536700"/>
                </a:lnTo>
                <a:lnTo>
                  <a:pt x="1824184" y="1574800"/>
                </a:lnTo>
                <a:lnTo>
                  <a:pt x="2019353" y="1676400"/>
                </a:lnTo>
                <a:lnTo>
                  <a:pt x="2068935" y="1714500"/>
                </a:lnTo>
                <a:lnTo>
                  <a:pt x="2118821" y="1739900"/>
                </a:lnTo>
                <a:lnTo>
                  <a:pt x="2476082" y="1917700"/>
                </a:lnTo>
                <a:lnTo>
                  <a:pt x="2528202" y="1955800"/>
                </a:lnTo>
                <a:lnTo>
                  <a:pt x="2580577" y="1981200"/>
                </a:lnTo>
                <a:lnTo>
                  <a:pt x="2633200" y="1993900"/>
                </a:lnTo>
                <a:lnTo>
                  <a:pt x="2739170" y="2044700"/>
                </a:lnTo>
                <a:lnTo>
                  <a:pt x="2829548" y="2095500"/>
                </a:lnTo>
                <a:lnTo>
                  <a:pt x="2874981" y="2108200"/>
                </a:lnTo>
                <a:lnTo>
                  <a:pt x="2920572" y="2133600"/>
                </a:lnTo>
                <a:lnTo>
                  <a:pt x="2966316" y="2146300"/>
                </a:lnTo>
                <a:lnTo>
                  <a:pt x="3012212" y="2171700"/>
                </a:lnTo>
                <a:lnTo>
                  <a:pt x="3058256" y="2184400"/>
                </a:lnTo>
                <a:lnTo>
                  <a:pt x="3104443" y="2209800"/>
                </a:lnTo>
                <a:lnTo>
                  <a:pt x="3150771" y="2222500"/>
                </a:lnTo>
                <a:lnTo>
                  <a:pt x="3197236" y="2247900"/>
                </a:lnTo>
                <a:lnTo>
                  <a:pt x="3290565" y="2273300"/>
                </a:lnTo>
                <a:lnTo>
                  <a:pt x="3337421" y="2298700"/>
                </a:lnTo>
                <a:lnTo>
                  <a:pt x="3431501" y="2324100"/>
                </a:lnTo>
                <a:lnTo>
                  <a:pt x="3478718" y="2349500"/>
                </a:lnTo>
                <a:lnTo>
                  <a:pt x="3621035" y="2387600"/>
                </a:lnTo>
                <a:lnTo>
                  <a:pt x="3668685" y="2413000"/>
                </a:lnTo>
                <a:lnTo>
                  <a:pt x="4295947" y="2578100"/>
                </a:lnTo>
                <a:lnTo>
                  <a:pt x="4470657" y="2578100"/>
                </a:lnTo>
                <a:lnTo>
                  <a:pt x="4372295" y="2552700"/>
                </a:lnTo>
                <a:lnTo>
                  <a:pt x="4323184" y="2552700"/>
                </a:lnTo>
                <a:lnTo>
                  <a:pt x="3690673" y="2387600"/>
                </a:lnTo>
                <a:lnTo>
                  <a:pt x="3642598" y="2362200"/>
                </a:lnTo>
                <a:lnTo>
                  <a:pt x="3498988" y="2324100"/>
                </a:lnTo>
                <a:lnTo>
                  <a:pt x="3451335" y="2298700"/>
                </a:lnTo>
                <a:lnTo>
                  <a:pt x="3356376" y="2273300"/>
                </a:lnTo>
                <a:lnTo>
                  <a:pt x="3309077" y="2247900"/>
                </a:lnTo>
                <a:lnTo>
                  <a:pt x="3214857" y="2222500"/>
                </a:lnTo>
                <a:lnTo>
                  <a:pt x="3167943" y="2197100"/>
                </a:lnTo>
                <a:lnTo>
                  <a:pt x="3121165" y="2184400"/>
                </a:lnTo>
                <a:lnTo>
                  <a:pt x="3074525" y="2159000"/>
                </a:lnTo>
                <a:lnTo>
                  <a:pt x="3028029" y="2146300"/>
                </a:lnTo>
                <a:lnTo>
                  <a:pt x="2981678" y="2120900"/>
                </a:lnTo>
                <a:lnTo>
                  <a:pt x="2935476" y="2108200"/>
                </a:lnTo>
                <a:lnTo>
                  <a:pt x="2843536" y="2057400"/>
                </a:lnTo>
                <a:lnTo>
                  <a:pt x="2797805" y="2044700"/>
                </a:lnTo>
                <a:lnTo>
                  <a:pt x="2752237" y="2019300"/>
                </a:lnTo>
                <a:lnTo>
                  <a:pt x="2329370" y="1816100"/>
                </a:lnTo>
                <a:lnTo>
                  <a:pt x="2226383" y="1765300"/>
                </a:lnTo>
                <a:lnTo>
                  <a:pt x="2175331" y="1727200"/>
                </a:lnTo>
                <a:lnTo>
                  <a:pt x="1974205" y="1625600"/>
                </a:lnTo>
                <a:lnTo>
                  <a:pt x="1924724" y="1587500"/>
                </a:lnTo>
                <a:lnTo>
                  <a:pt x="1778293" y="1511300"/>
                </a:lnTo>
                <a:lnTo>
                  <a:pt x="1730174" y="1473200"/>
                </a:lnTo>
                <a:lnTo>
                  <a:pt x="1635007" y="1422400"/>
                </a:lnTo>
                <a:lnTo>
                  <a:pt x="1587971" y="1384300"/>
                </a:lnTo>
                <a:lnTo>
                  <a:pt x="1495023" y="1333500"/>
                </a:lnTo>
                <a:lnTo>
                  <a:pt x="1449123" y="1295400"/>
                </a:lnTo>
                <a:lnTo>
                  <a:pt x="1358501" y="1244600"/>
                </a:lnTo>
                <a:lnTo>
                  <a:pt x="1313790" y="1206500"/>
                </a:lnTo>
                <a:lnTo>
                  <a:pt x="1225599" y="1155700"/>
                </a:lnTo>
                <a:lnTo>
                  <a:pt x="1182130" y="1117600"/>
                </a:lnTo>
                <a:lnTo>
                  <a:pt x="1096476" y="1066800"/>
                </a:lnTo>
                <a:lnTo>
                  <a:pt x="1054302" y="1028700"/>
                </a:lnTo>
                <a:lnTo>
                  <a:pt x="971290" y="977900"/>
                </a:lnTo>
                <a:lnTo>
                  <a:pt x="930464" y="939800"/>
                </a:lnTo>
                <a:lnTo>
                  <a:pt x="890099" y="914400"/>
                </a:lnTo>
                <a:lnTo>
                  <a:pt x="850201" y="876300"/>
                </a:lnTo>
                <a:lnTo>
                  <a:pt x="771829" y="825500"/>
                </a:lnTo>
                <a:lnTo>
                  <a:pt x="733367" y="800100"/>
                </a:lnTo>
                <a:lnTo>
                  <a:pt x="695395" y="762000"/>
                </a:lnTo>
                <a:lnTo>
                  <a:pt x="620946" y="711200"/>
                </a:lnTo>
                <a:lnTo>
                  <a:pt x="584481" y="673100"/>
                </a:lnTo>
                <a:lnTo>
                  <a:pt x="548529" y="647700"/>
                </a:lnTo>
                <a:lnTo>
                  <a:pt x="513098" y="622300"/>
                </a:lnTo>
                <a:lnTo>
                  <a:pt x="478192" y="596900"/>
                </a:lnTo>
                <a:lnTo>
                  <a:pt x="443817" y="558800"/>
                </a:lnTo>
                <a:lnTo>
                  <a:pt x="409980" y="533400"/>
                </a:lnTo>
                <a:lnTo>
                  <a:pt x="376686" y="508000"/>
                </a:lnTo>
                <a:lnTo>
                  <a:pt x="343942" y="482600"/>
                </a:lnTo>
                <a:lnTo>
                  <a:pt x="311752" y="457200"/>
                </a:lnTo>
                <a:lnTo>
                  <a:pt x="280124" y="419100"/>
                </a:lnTo>
                <a:lnTo>
                  <a:pt x="249062" y="393700"/>
                </a:lnTo>
                <a:lnTo>
                  <a:pt x="218573" y="368300"/>
                </a:lnTo>
                <a:lnTo>
                  <a:pt x="188662" y="342900"/>
                </a:lnTo>
                <a:lnTo>
                  <a:pt x="159336" y="317500"/>
                </a:lnTo>
                <a:lnTo>
                  <a:pt x="130601" y="292100"/>
                </a:lnTo>
                <a:lnTo>
                  <a:pt x="74924" y="241300"/>
                </a:lnTo>
                <a:lnTo>
                  <a:pt x="47994" y="215900"/>
                </a:lnTo>
                <a:lnTo>
                  <a:pt x="21678" y="190500"/>
                </a:lnTo>
                <a:close/>
              </a:path>
              <a:path w="12421235" h="2679700">
                <a:moveTo>
                  <a:pt x="12376630" y="61439"/>
                </a:moveTo>
                <a:lnTo>
                  <a:pt x="12325761" y="88900"/>
                </a:lnTo>
                <a:lnTo>
                  <a:pt x="12276277" y="114300"/>
                </a:lnTo>
                <a:lnTo>
                  <a:pt x="12224531" y="139700"/>
                </a:lnTo>
                <a:lnTo>
                  <a:pt x="12142753" y="177800"/>
                </a:lnTo>
                <a:lnTo>
                  <a:pt x="12085518" y="203200"/>
                </a:lnTo>
                <a:lnTo>
                  <a:pt x="12056099" y="228600"/>
                </a:lnTo>
                <a:lnTo>
                  <a:pt x="12026154" y="241300"/>
                </a:lnTo>
                <a:lnTo>
                  <a:pt x="11964699" y="266700"/>
                </a:lnTo>
                <a:lnTo>
                  <a:pt x="11933200" y="292100"/>
                </a:lnTo>
                <a:lnTo>
                  <a:pt x="11835671" y="330200"/>
                </a:lnTo>
                <a:lnTo>
                  <a:pt x="11802167" y="355600"/>
                </a:lnTo>
                <a:lnTo>
                  <a:pt x="11733696" y="381000"/>
                </a:lnTo>
                <a:lnTo>
                  <a:pt x="11698739" y="406400"/>
                </a:lnTo>
                <a:lnTo>
                  <a:pt x="11663306" y="419100"/>
                </a:lnTo>
                <a:lnTo>
                  <a:pt x="11627404" y="444500"/>
                </a:lnTo>
                <a:lnTo>
                  <a:pt x="11554208" y="469900"/>
                </a:lnTo>
                <a:lnTo>
                  <a:pt x="11516924" y="495300"/>
                </a:lnTo>
                <a:lnTo>
                  <a:pt x="11479188" y="508000"/>
                </a:lnTo>
                <a:lnTo>
                  <a:pt x="11441007" y="533400"/>
                </a:lnTo>
                <a:lnTo>
                  <a:pt x="11402384" y="546100"/>
                </a:lnTo>
                <a:lnTo>
                  <a:pt x="11363324" y="571500"/>
                </a:lnTo>
                <a:lnTo>
                  <a:pt x="11323833" y="584200"/>
                </a:lnTo>
                <a:lnTo>
                  <a:pt x="11283914" y="609600"/>
                </a:lnTo>
                <a:lnTo>
                  <a:pt x="11243573" y="622300"/>
                </a:lnTo>
                <a:lnTo>
                  <a:pt x="11202814" y="647700"/>
                </a:lnTo>
                <a:lnTo>
                  <a:pt x="11161642" y="660400"/>
                </a:lnTo>
                <a:lnTo>
                  <a:pt x="11120062" y="685800"/>
                </a:lnTo>
                <a:lnTo>
                  <a:pt x="11078079" y="698500"/>
                </a:lnTo>
                <a:lnTo>
                  <a:pt x="11035698" y="723900"/>
                </a:lnTo>
                <a:lnTo>
                  <a:pt x="10992922" y="736600"/>
                </a:lnTo>
                <a:lnTo>
                  <a:pt x="10906209" y="787400"/>
                </a:lnTo>
                <a:lnTo>
                  <a:pt x="10862281" y="800100"/>
                </a:lnTo>
                <a:lnTo>
                  <a:pt x="10817978" y="825500"/>
                </a:lnTo>
                <a:lnTo>
                  <a:pt x="10773306" y="838200"/>
                </a:lnTo>
                <a:lnTo>
                  <a:pt x="10682870" y="889000"/>
                </a:lnTo>
                <a:lnTo>
                  <a:pt x="10637116" y="901700"/>
                </a:lnTo>
                <a:lnTo>
                  <a:pt x="10544562" y="952500"/>
                </a:lnTo>
                <a:lnTo>
                  <a:pt x="10497770" y="965200"/>
                </a:lnTo>
                <a:lnTo>
                  <a:pt x="10403182" y="1016000"/>
                </a:lnTo>
                <a:lnTo>
                  <a:pt x="10355395" y="1028700"/>
                </a:lnTo>
                <a:lnTo>
                  <a:pt x="10258860" y="1079500"/>
                </a:lnTo>
                <a:lnTo>
                  <a:pt x="10210121" y="1092200"/>
                </a:lnTo>
                <a:lnTo>
                  <a:pt x="10062076" y="1168400"/>
                </a:lnTo>
                <a:lnTo>
                  <a:pt x="10012134" y="1181100"/>
                </a:lnTo>
                <a:lnTo>
                  <a:pt x="9911390" y="1231900"/>
                </a:lnTo>
                <a:lnTo>
                  <a:pt x="9860596" y="1244600"/>
                </a:lnTo>
                <a:lnTo>
                  <a:pt x="9706588" y="1320800"/>
                </a:lnTo>
                <a:lnTo>
                  <a:pt x="9654725" y="1333500"/>
                </a:lnTo>
                <a:lnTo>
                  <a:pt x="9550239" y="1384300"/>
                </a:lnTo>
                <a:lnTo>
                  <a:pt x="9497625" y="1397000"/>
                </a:lnTo>
                <a:lnTo>
                  <a:pt x="9338355" y="1473200"/>
                </a:lnTo>
                <a:lnTo>
                  <a:pt x="9284805" y="1485900"/>
                </a:lnTo>
                <a:lnTo>
                  <a:pt x="9122844" y="1562100"/>
                </a:lnTo>
                <a:lnTo>
                  <a:pt x="9068435" y="1574800"/>
                </a:lnTo>
                <a:lnTo>
                  <a:pt x="8904011" y="1651000"/>
                </a:lnTo>
                <a:lnTo>
                  <a:pt x="8848820" y="1663700"/>
                </a:lnTo>
                <a:lnTo>
                  <a:pt x="8737891" y="1714500"/>
                </a:lnTo>
                <a:lnTo>
                  <a:pt x="8682163" y="1727200"/>
                </a:lnTo>
                <a:lnTo>
                  <a:pt x="8513981" y="1803400"/>
                </a:lnTo>
                <a:lnTo>
                  <a:pt x="8457604" y="1816100"/>
                </a:lnTo>
                <a:lnTo>
                  <a:pt x="8344404" y="1866900"/>
                </a:lnTo>
                <a:lnTo>
                  <a:pt x="8287590" y="1879600"/>
                </a:lnTo>
                <a:lnTo>
                  <a:pt x="8173560" y="1930400"/>
                </a:lnTo>
                <a:lnTo>
                  <a:pt x="8116352" y="1943100"/>
                </a:lnTo>
                <a:lnTo>
                  <a:pt x="8001577" y="1993900"/>
                </a:lnTo>
                <a:lnTo>
                  <a:pt x="7944019" y="2006600"/>
                </a:lnTo>
                <a:lnTo>
                  <a:pt x="7828586" y="2057400"/>
                </a:lnTo>
                <a:lnTo>
                  <a:pt x="7770720" y="2070100"/>
                </a:lnTo>
                <a:lnTo>
                  <a:pt x="7712761" y="2095500"/>
                </a:lnTo>
                <a:lnTo>
                  <a:pt x="7654714" y="2108200"/>
                </a:lnTo>
                <a:lnTo>
                  <a:pt x="7538375" y="2159000"/>
                </a:lnTo>
                <a:lnTo>
                  <a:pt x="7480091" y="2171700"/>
                </a:lnTo>
                <a:lnTo>
                  <a:pt x="7421739" y="2197100"/>
                </a:lnTo>
                <a:lnTo>
                  <a:pt x="7363322" y="2209800"/>
                </a:lnTo>
                <a:lnTo>
                  <a:pt x="7304846" y="2235200"/>
                </a:lnTo>
                <a:lnTo>
                  <a:pt x="7246315" y="2247900"/>
                </a:lnTo>
                <a:lnTo>
                  <a:pt x="7187734" y="2273300"/>
                </a:lnTo>
                <a:lnTo>
                  <a:pt x="7129107" y="2286000"/>
                </a:lnTo>
                <a:lnTo>
                  <a:pt x="7070440" y="2311400"/>
                </a:lnTo>
                <a:lnTo>
                  <a:pt x="7011737" y="2324100"/>
                </a:lnTo>
                <a:lnTo>
                  <a:pt x="6953004" y="2349500"/>
                </a:lnTo>
                <a:lnTo>
                  <a:pt x="6894244" y="2362200"/>
                </a:lnTo>
                <a:lnTo>
                  <a:pt x="6835463" y="2387600"/>
                </a:lnTo>
                <a:lnTo>
                  <a:pt x="6776665" y="2400300"/>
                </a:lnTo>
                <a:lnTo>
                  <a:pt x="6717855" y="2425700"/>
                </a:lnTo>
                <a:lnTo>
                  <a:pt x="6659038" y="2438400"/>
                </a:lnTo>
                <a:lnTo>
                  <a:pt x="6600218" y="2463800"/>
                </a:lnTo>
                <a:lnTo>
                  <a:pt x="6482592" y="2489200"/>
                </a:lnTo>
                <a:lnTo>
                  <a:pt x="6491571" y="2527300"/>
                </a:lnTo>
                <a:lnTo>
                  <a:pt x="6549981" y="2501900"/>
                </a:lnTo>
                <a:lnTo>
                  <a:pt x="6666817" y="2476500"/>
                </a:lnTo>
                <a:lnTo>
                  <a:pt x="6725233" y="2451100"/>
                </a:lnTo>
                <a:lnTo>
                  <a:pt x="6783643" y="2438400"/>
                </a:lnTo>
                <a:lnTo>
                  <a:pt x="6842041" y="2413000"/>
                </a:lnTo>
                <a:lnTo>
                  <a:pt x="6900422" y="2400300"/>
                </a:lnTo>
                <a:lnTo>
                  <a:pt x="6958782" y="2374900"/>
                </a:lnTo>
                <a:lnTo>
                  <a:pt x="7017117" y="2362200"/>
                </a:lnTo>
                <a:lnTo>
                  <a:pt x="7075421" y="2336800"/>
                </a:lnTo>
                <a:lnTo>
                  <a:pt x="7133690" y="2324100"/>
                </a:lnTo>
                <a:lnTo>
                  <a:pt x="7191919" y="2298700"/>
                </a:lnTo>
                <a:lnTo>
                  <a:pt x="7250104" y="2286000"/>
                </a:lnTo>
                <a:lnTo>
                  <a:pt x="7308240" y="2260600"/>
                </a:lnTo>
                <a:lnTo>
                  <a:pt x="7366323" y="2247900"/>
                </a:lnTo>
                <a:lnTo>
                  <a:pt x="7424346" y="2222500"/>
                </a:lnTo>
                <a:lnTo>
                  <a:pt x="7482307" y="2209800"/>
                </a:lnTo>
                <a:lnTo>
                  <a:pt x="7540200" y="2184400"/>
                </a:lnTo>
                <a:lnTo>
                  <a:pt x="7598021" y="2171700"/>
                </a:lnTo>
                <a:lnTo>
                  <a:pt x="7713427" y="2120900"/>
                </a:lnTo>
                <a:lnTo>
                  <a:pt x="7771003" y="2108200"/>
                </a:lnTo>
                <a:lnTo>
                  <a:pt x="7828488" y="2082800"/>
                </a:lnTo>
                <a:lnTo>
                  <a:pt x="7885877" y="2070100"/>
                </a:lnTo>
                <a:lnTo>
                  <a:pt x="8000349" y="2019300"/>
                </a:lnTo>
                <a:lnTo>
                  <a:pt x="8057424" y="2006600"/>
                </a:lnTo>
                <a:lnTo>
                  <a:pt x="8171224" y="1955800"/>
                </a:lnTo>
                <a:lnTo>
                  <a:pt x="8227942" y="1943100"/>
                </a:lnTo>
                <a:lnTo>
                  <a:pt x="8340986" y="1892300"/>
                </a:lnTo>
                <a:lnTo>
                  <a:pt x="8397305" y="1879600"/>
                </a:lnTo>
                <a:lnTo>
                  <a:pt x="8509510" y="1828800"/>
                </a:lnTo>
                <a:lnTo>
                  <a:pt x="8565387" y="1816100"/>
                </a:lnTo>
                <a:lnTo>
                  <a:pt x="8676669" y="1765300"/>
                </a:lnTo>
                <a:lnTo>
                  <a:pt x="8732064" y="1752600"/>
                </a:lnTo>
                <a:lnTo>
                  <a:pt x="8897208" y="1676400"/>
                </a:lnTo>
                <a:lnTo>
                  <a:pt x="8951893" y="1663700"/>
                </a:lnTo>
                <a:lnTo>
                  <a:pt x="9060693" y="1612900"/>
                </a:lnTo>
                <a:lnTo>
                  <a:pt x="9114798" y="1600200"/>
                </a:lnTo>
                <a:lnTo>
                  <a:pt x="9275877" y="1524000"/>
                </a:lnTo>
                <a:lnTo>
                  <a:pt x="9329143" y="1511300"/>
                </a:lnTo>
                <a:lnTo>
                  <a:pt x="9435004" y="1460500"/>
                </a:lnTo>
                <a:lnTo>
                  <a:pt x="9487591" y="1447800"/>
                </a:lnTo>
                <a:lnTo>
                  <a:pt x="9643919" y="1371600"/>
                </a:lnTo>
                <a:lnTo>
                  <a:pt x="9695536" y="1358900"/>
                </a:lnTo>
                <a:lnTo>
                  <a:pt x="9848843" y="1282700"/>
                </a:lnTo>
                <a:lnTo>
                  <a:pt x="9899415" y="1270000"/>
                </a:lnTo>
                <a:lnTo>
                  <a:pt x="9999736" y="1219200"/>
                </a:lnTo>
                <a:lnTo>
                  <a:pt x="10049475" y="1206500"/>
                </a:lnTo>
                <a:lnTo>
                  <a:pt x="10148089" y="1155700"/>
                </a:lnTo>
                <a:lnTo>
                  <a:pt x="10196954" y="1143000"/>
                </a:lnTo>
                <a:lnTo>
                  <a:pt x="10293777" y="1092200"/>
                </a:lnTo>
                <a:lnTo>
                  <a:pt x="10341726" y="1079500"/>
                </a:lnTo>
                <a:lnTo>
                  <a:pt x="10436675" y="1028700"/>
                </a:lnTo>
                <a:lnTo>
                  <a:pt x="10483665" y="1016000"/>
                </a:lnTo>
                <a:lnTo>
                  <a:pt x="10576655" y="965200"/>
                </a:lnTo>
                <a:lnTo>
                  <a:pt x="10622645" y="952500"/>
                </a:lnTo>
                <a:lnTo>
                  <a:pt x="10713592" y="901700"/>
                </a:lnTo>
                <a:lnTo>
                  <a:pt x="10758540" y="889000"/>
                </a:lnTo>
                <a:lnTo>
                  <a:pt x="10803131" y="863600"/>
                </a:lnTo>
                <a:lnTo>
                  <a:pt x="10847361" y="850900"/>
                </a:lnTo>
                <a:lnTo>
                  <a:pt x="10934717" y="800100"/>
                </a:lnTo>
                <a:lnTo>
                  <a:pt x="10977834" y="787400"/>
                </a:lnTo>
                <a:lnTo>
                  <a:pt x="11020572" y="762000"/>
                </a:lnTo>
                <a:lnTo>
                  <a:pt x="11062924" y="749300"/>
                </a:lnTo>
                <a:lnTo>
                  <a:pt x="11104888" y="723900"/>
                </a:lnTo>
                <a:lnTo>
                  <a:pt x="11146457" y="711200"/>
                </a:lnTo>
                <a:lnTo>
                  <a:pt x="11228395" y="660400"/>
                </a:lnTo>
                <a:lnTo>
                  <a:pt x="11268754" y="647700"/>
                </a:lnTo>
                <a:lnTo>
                  <a:pt x="11308700" y="622300"/>
                </a:lnTo>
                <a:lnTo>
                  <a:pt x="11348229" y="609600"/>
                </a:lnTo>
                <a:lnTo>
                  <a:pt x="11387336" y="584200"/>
                </a:lnTo>
                <a:lnTo>
                  <a:pt x="11464266" y="558800"/>
                </a:lnTo>
                <a:lnTo>
                  <a:pt x="11502079" y="533400"/>
                </a:lnTo>
                <a:lnTo>
                  <a:pt x="11539451" y="520700"/>
                </a:lnTo>
                <a:lnTo>
                  <a:pt x="11576378" y="495300"/>
                </a:lnTo>
                <a:lnTo>
                  <a:pt x="11612855" y="482600"/>
                </a:lnTo>
                <a:lnTo>
                  <a:pt x="11648878" y="457200"/>
                </a:lnTo>
                <a:lnTo>
                  <a:pt x="11719540" y="431800"/>
                </a:lnTo>
                <a:lnTo>
                  <a:pt x="11754170" y="406400"/>
                </a:lnTo>
                <a:lnTo>
                  <a:pt x="11822007" y="381000"/>
                </a:lnTo>
                <a:lnTo>
                  <a:pt x="11855203" y="355600"/>
                </a:lnTo>
                <a:lnTo>
                  <a:pt x="11951850" y="317500"/>
                </a:lnTo>
                <a:lnTo>
                  <a:pt x="11983070" y="292100"/>
                </a:lnTo>
                <a:lnTo>
                  <a:pt x="12043986" y="266700"/>
                </a:lnTo>
                <a:lnTo>
                  <a:pt x="12102842" y="241300"/>
                </a:lnTo>
                <a:lnTo>
                  <a:pt x="12131485" y="215900"/>
                </a:lnTo>
                <a:lnTo>
                  <a:pt x="12187178" y="190500"/>
                </a:lnTo>
                <a:lnTo>
                  <a:pt x="12240718" y="165100"/>
                </a:lnTo>
                <a:lnTo>
                  <a:pt x="12292066" y="139700"/>
                </a:lnTo>
                <a:lnTo>
                  <a:pt x="12341185" y="114300"/>
                </a:lnTo>
                <a:lnTo>
                  <a:pt x="12383593" y="63500"/>
                </a:lnTo>
                <a:lnTo>
                  <a:pt x="12376630" y="61439"/>
                </a:lnTo>
                <a:close/>
              </a:path>
              <a:path w="12421235" h="2679700">
                <a:moveTo>
                  <a:pt x="12420662" y="50800"/>
                </a:moveTo>
                <a:lnTo>
                  <a:pt x="12395661" y="50800"/>
                </a:lnTo>
                <a:lnTo>
                  <a:pt x="12410603" y="76200"/>
                </a:lnTo>
                <a:lnTo>
                  <a:pt x="12388038" y="88900"/>
                </a:lnTo>
                <a:lnTo>
                  <a:pt x="12374590" y="96280"/>
                </a:lnTo>
                <a:lnTo>
                  <a:pt x="12345222" y="203200"/>
                </a:lnTo>
                <a:lnTo>
                  <a:pt x="12349953" y="203200"/>
                </a:lnTo>
                <a:lnTo>
                  <a:pt x="12366578" y="215900"/>
                </a:lnTo>
                <a:lnTo>
                  <a:pt x="12375326" y="203200"/>
                </a:lnTo>
                <a:lnTo>
                  <a:pt x="12418184" y="63500"/>
                </a:lnTo>
                <a:lnTo>
                  <a:pt x="12420662" y="50800"/>
                </a:lnTo>
                <a:close/>
              </a:path>
              <a:path w="12421235" h="2679700">
                <a:moveTo>
                  <a:pt x="12395661" y="50800"/>
                </a:moveTo>
                <a:lnTo>
                  <a:pt x="12376630" y="61439"/>
                </a:lnTo>
                <a:lnTo>
                  <a:pt x="12383593" y="63500"/>
                </a:lnTo>
                <a:lnTo>
                  <a:pt x="12374590" y="96280"/>
                </a:lnTo>
                <a:lnTo>
                  <a:pt x="12388038" y="88900"/>
                </a:lnTo>
                <a:lnTo>
                  <a:pt x="12410603" y="76200"/>
                </a:lnTo>
                <a:lnTo>
                  <a:pt x="12395661" y="50800"/>
                </a:lnTo>
                <a:close/>
              </a:path>
              <a:path w="12421235" h="2679700">
                <a:moveTo>
                  <a:pt x="12263839" y="0"/>
                </a:moveTo>
                <a:lnTo>
                  <a:pt x="12255091" y="0"/>
                </a:lnTo>
                <a:lnTo>
                  <a:pt x="12250136" y="25400"/>
                </a:lnTo>
                <a:lnTo>
                  <a:pt x="12254865" y="25400"/>
                </a:lnTo>
                <a:lnTo>
                  <a:pt x="12376630" y="61439"/>
                </a:lnTo>
                <a:lnTo>
                  <a:pt x="12395661" y="50800"/>
                </a:lnTo>
                <a:lnTo>
                  <a:pt x="12415931" y="50800"/>
                </a:lnTo>
                <a:lnTo>
                  <a:pt x="12263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68345" y="4102492"/>
            <a:ext cx="590550" cy="704215"/>
          </a:xfrm>
          <a:custGeom>
            <a:avLst/>
            <a:gdLst/>
            <a:ahLst/>
            <a:cxnLst/>
            <a:rect l="l" t="t" r="r" b="b"/>
            <a:pathLst>
              <a:path w="590550" h="704214">
                <a:moveTo>
                  <a:pt x="587039" y="0"/>
                </a:moveTo>
                <a:lnTo>
                  <a:pt x="462394" y="0"/>
                </a:lnTo>
                <a:lnTo>
                  <a:pt x="302566" y="271405"/>
                </a:lnTo>
                <a:lnTo>
                  <a:pt x="286483" y="271405"/>
                </a:lnTo>
                <a:lnTo>
                  <a:pt x="127661" y="0"/>
                </a:lnTo>
                <a:lnTo>
                  <a:pt x="3015" y="0"/>
                </a:lnTo>
                <a:lnTo>
                  <a:pt x="216119" y="348806"/>
                </a:lnTo>
                <a:lnTo>
                  <a:pt x="0" y="703643"/>
                </a:lnTo>
                <a:lnTo>
                  <a:pt x="124645" y="703643"/>
                </a:lnTo>
                <a:lnTo>
                  <a:pt x="286483" y="426206"/>
                </a:lnTo>
                <a:lnTo>
                  <a:pt x="302566" y="426206"/>
                </a:lnTo>
                <a:lnTo>
                  <a:pt x="464404" y="703643"/>
                </a:lnTo>
                <a:lnTo>
                  <a:pt x="590055" y="703643"/>
                </a:lnTo>
                <a:lnTo>
                  <a:pt x="373936" y="348806"/>
                </a:lnTo>
                <a:lnTo>
                  <a:pt x="587039" y="0"/>
                </a:lnTo>
                <a:close/>
              </a:path>
            </a:pathLst>
          </a:custGeom>
          <a:solidFill>
            <a:srgbClr val="E51D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901185" y="4196731"/>
            <a:ext cx="590550" cy="704215"/>
          </a:xfrm>
          <a:custGeom>
            <a:avLst/>
            <a:gdLst/>
            <a:ahLst/>
            <a:cxnLst/>
            <a:rect l="l" t="t" r="r" b="b"/>
            <a:pathLst>
              <a:path w="590550" h="704214">
                <a:moveTo>
                  <a:pt x="587039" y="0"/>
                </a:moveTo>
                <a:lnTo>
                  <a:pt x="462394" y="0"/>
                </a:lnTo>
                <a:lnTo>
                  <a:pt x="302566" y="271405"/>
                </a:lnTo>
                <a:lnTo>
                  <a:pt x="286483" y="271405"/>
                </a:lnTo>
                <a:lnTo>
                  <a:pt x="127661" y="0"/>
                </a:lnTo>
                <a:lnTo>
                  <a:pt x="3015" y="0"/>
                </a:lnTo>
                <a:lnTo>
                  <a:pt x="216119" y="348806"/>
                </a:lnTo>
                <a:lnTo>
                  <a:pt x="0" y="703643"/>
                </a:lnTo>
                <a:lnTo>
                  <a:pt x="124645" y="703643"/>
                </a:lnTo>
                <a:lnTo>
                  <a:pt x="286483" y="426206"/>
                </a:lnTo>
                <a:lnTo>
                  <a:pt x="302566" y="426206"/>
                </a:lnTo>
                <a:lnTo>
                  <a:pt x="464404" y="703643"/>
                </a:lnTo>
                <a:lnTo>
                  <a:pt x="590055" y="703643"/>
                </a:lnTo>
                <a:lnTo>
                  <a:pt x="373936" y="348806"/>
                </a:lnTo>
                <a:lnTo>
                  <a:pt x="587039" y="0"/>
                </a:lnTo>
                <a:close/>
              </a:path>
            </a:pathLst>
          </a:custGeom>
          <a:solidFill>
            <a:srgbClr val="E51D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361782" y="4175789"/>
            <a:ext cx="590550" cy="704215"/>
          </a:xfrm>
          <a:custGeom>
            <a:avLst/>
            <a:gdLst/>
            <a:ahLst/>
            <a:cxnLst/>
            <a:rect l="l" t="t" r="r" b="b"/>
            <a:pathLst>
              <a:path w="590550" h="704214">
                <a:moveTo>
                  <a:pt x="587039" y="0"/>
                </a:moveTo>
                <a:lnTo>
                  <a:pt x="462394" y="0"/>
                </a:lnTo>
                <a:lnTo>
                  <a:pt x="302566" y="271405"/>
                </a:lnTo>
                <a:lnTo>
                  <a:pt x="286483" y="271405"/>
                </a:lnTo>
                <a:lnTo>
                  <a:pt x="127661" y="0"/>
                </a:lnTo>
                <a:lnTo>
                  <a:pt x="3015" y="0"/>
                </a:lnTo>
                <a:lnTo>
                  <a:pt x="216119" y="348806"/>
                </a:lnTo>
                <a:lnTo>
                  <a:pt x="0" y="703643"/>
                </a:lnTo>
                <a:lnTo>
                  <a:pt x="124645" y="703643"/>
                </a:lnTo>
                <a:lnTo>
                  <a:pt x="286483" y="426206"/>
                </a:lnTo>
                <a:lnTo>
                  <a:pt x="302566" y="426206"/>
                </a:lnTo>
                <a:lnTo>
                  <a:pt x="464404" y="703643"/>
                </a:lnTo>
                <a:lnTo>
                  <a:pt x="590055" y="703643"/>
                </a:lnTo>
                <a:lnTo>
                  <a:pt x="373936" y="348806"/>
                </a:lnTo>
                <a:lnTo>
                  <a:pt x="587039" y="0"/>
                </a:lnTo>
                <a:close/>
              </a:path>
            </a:pathLst>
          </a:custGeom>
          <a:solidFill>
            <a:srgbClr val="E51D1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4" name="object 5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04199" y="2161190"/>
            <a:ext cx="17027231" cy="6408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0646" y="978567"/>
            <a:ext cx="6906259" cy="732155"/>
          </a:xfrm>
          <a:custGeom>
            <a:avLst/>
            <a:gdLst/>
            <a:ahLst/>
            <a:cxnLst/>
            <a:rect l="l" t="t" r="r" b="b"/>
            <a:pathLst>
              <a:path w="6906259" h="732155">
                <a:moveTo>
                  <a:pt x="132687" y="14072"/>
                </a:moveTo>
                <a:lnTo>
                  <a:pt x="0" y="14072"/>
                </a:lnTo>
                <a:lnTo>
                  <a:pt x="0" y="717716"/>
                </a:lnTo>
                <a:lnTo>
                  <a:pt x="132687" y="717716"/>
                </a:lnTo>
                <a:lnTo>
                  <a:pt x="132687" y="425201"/>
                </a:lnTo>
                <a:lnTo>
                  <a:pt x="526727" y="425201"/>
                </a:lnTo>
                <a:lnTo>
                  <a:pt x="526727" y="304577"/>
                </a:lnTo>
                <a:lnTo>
                  <a:pt x="132687" y="304577"/>
                </a:lnTo>
                <a:lnTo>
                  <a:pt x="132687" y="14072"/>
                </a:lnTo>
                <a:close/>
              </a:path>
              <a:path w="6906259" h="732155">
                <a:moveTo>
                  <a:pt x="526727" y="425201"/>
                </a:moveTo>
                <a:lnTo>
                  <a:pt x="394040" y="425201"/>
                </a:lnTo>
                <a:lnTo>
                  <a:pt x="394040" y="717716"/>
                </a:lnTo>
                <a:lnTo>
                  <a:pt x="526727" y="717716"/>
                </a:lnTo>
                <a:lnTo>
                  <a:pt x="526727" y="425201"/>
                </a:lnTo>
                <a:close/>
              </a:path>
              <a:path w="6906259" h="732155">
                <a:moveTo>
                  <a:pt x="526727" y="14072"/>
                </a:moveTo>
                <a:lnTo>
                  <a:pt x="394040" y="14072"/>
                </a:lnTo>
                <a:lnTo>
                  <a:pt x="394040" y="304577"/>
                </a:lnTo>
                <a:lnTo>
                  <a:pt x="526727" y="304577"/>
                </a:lnTo>
                <a:lnTo>
                  <a:pt x="526727" y="14072"/>
                </a:lnTo>
                <a:close/>
              </a:path>
              <a:path w="6906259" h="732155">
                <a:moveTo>
                  <a:pt x="900914" y="205061"/>
                </a:moveTo>
                <a:lnTo>
                  <a:pt x="830299" y="212600"/>
                </a:lnTo>
                <a:lnTo>
                  <a:pt x="767222" y="235218"/>
                </a:lnTo>
                <a:lnTo>
                  <a:pt x="714198" y="272159"/>
                </a:lnTo>
                <a:lnTo>
                  <a:pt x="673738" y="322670"/>
                </a:lnTo>
                <a:lnTo>
                  <a:pt x="648105" y="385747"/>
                </a:lnTo>
                <a:lnTo>
                  <a:pt x="639561" y="460383"/>
                </a:lnTo>
                <a:lnTo>
                  <a:pt x="639561" y="476467"/>
                </a:lnTo>
                <a:lnTo>
                  <a:pt x="641697" y="515230"/>
                </a:lnTo>
                <a:lnTo>
                  <a:pt x="658786" y="584086"/>
                </a:lnTo>
                <a:lnTo>
                  <a:pt x="692397" y="641132"/>
                </a:lnTo>
                <a:lnTo>
                  <a:pt x="739139" y="684858"/>
                </a:lnTo>
                <a:lnTo>
                  <a:pt x="797818" y="714826"/>
                </a:lnTo>
                <a:lnTo>
                  <a:pt x="864664" y="729904"/>
                </a:lnTo>
                <a:lnTo>
                  <a:pt x="900914" y="731789"/>
                </a:lnTo>
                <a:lnTo>
                  <a:pt x="937165" y="729904"/>
                </a:lnTo>
                <a:lnTo>
                  <a:pt x="1004011" y="714826"/>
                </a:lnTo>
                <a:lnTo>
                  <a:pt x="1062690" y="684858"/>
                </a:lnTo>
                <a:lnTo>
                  <a:pt x="1109432" y="641132"/>
                </a:lnTo>
                <a:lnTo>
                  <a:pt x="1124611" y="619206"/>
                </a:lnTo>
                <a:lnTo>
                  <a:pt x="900914" y="619206"/>
                </a:lnTo>
                <a:lnTo>
                  <a:pt x="873020" y="616881"/>
                </a:lnTo>
                <a:lnTo>
                  <a:pt x="824770" y="598285"/>
                </a:lnTo>
                <a:lnTo>
                  <a:pt x="787703" y="560904"/>
                </a:lnTo>
                <a:lnTo>
                  <a:pt x="768604" y="506623"/>
                </a:lnTo>
                <a:lnTo>
                  <a:pt x="766217" y="473451"/>
                </a:lnTo>
                <a:lnTo>
                  <a:pt x="766217" y="463399"/>
                </a:lnTo>
                <a:lnTo>
                  <a:pt x="775766" y="401328"/>
                </a:lnTo>
                <a:lnTo>
                  <a:pt x="804415" y="355842"/>
                </a:lnTo>
                <a:lnTo>
                  <a:pt x="847639" y="327194"/>
                </a:lnTo>
                <a:lnTo>
                  <a:pt x="900914" y="317644"/>
                </a:lnTo>
                <a:lnTo>
                  <a:pt x="1124611" y="317644"/>
                </a:lnTo>
                <a:lnTo>
                  <a:pt x="1109432" y="295718"/>
                </a:lnTo>
                <a:lnTo>
                  <a:pt x="1062690" y="251992"/>
                </a:lnTo>
                <a:lnTo>
                  <a:pt x="1004011" y="222024"/>
                </a:lnTo>
                <a:lnTo>
                  <a:pt x="937165" y="206946"/>
                </a:lnTo>
                <a:lnTo>
                  <a:pt x="900914" y="205061"/>
                </a:lnTo>
                <a:close/>
              </a:path>
              <a:path w="6906259" h="732155">
                <a:moveTo>
                  <a:pt x="1124611" y="317644"/>
                </a:moveTo>
                <a:lnTo>
                  <a:pt x="900914" y="317644"/>
                </a:lnTo>
                <a:lnTo>
                  <a:pt x="929186" y="320032"/>
                </a:lnTo>
                <a:lnTo>
                  <a:pt x="954693" y="327194"/>
                </a:lnTo>
                <a:lnTo>
                  <a:pt x="997414" y="355842"/>
                </a:lnTo>
                <a:lnTo>
                  <a:pt x="1026063" y="401328"/>
                </a:lnTo>
                <a:lnTo>
                  <a:pt x="1035612" y="463399"/>
                </a:lnTo>
                <a:lnTo>
                  <a:pt x="1035612" y="473451"/>
                </a:lnTo>
                <a:lnTo>
                  <a:pt x="1026063" y="535774"/>
                </a:lnTo>
                <a:lnTo>
                  <a:pt x="997414" y="582013"/>
                </a:lnTo>
                <a:lnTo>
                  <a:pt x="954190" y="609908"/>
                </a:lnTo>
                <a:lnTo>
                  <a:pt x="900914" y="619206"/>
                </a:lnTo>
                <a:lnTo>
                  <a:pt x="1124611" y="619206"/>
                </a:lnTo>
                <a:lnTo>
                  <a:pt x="1143043" y="584086"/>
                </a:lnTo>
                <a:lnTo>
                  <a:pt x="1160132" y="515230"/>
                </a:lnTo>
                <a:lnTo>
                  <a:pt x="1162268" y="476467"/>
                </a:lnTo>
                <a:lnTo>
                  <a:pt x="1162268" y="460383"/>
                </a:lnTo>
                <a:lnTo>
                  <a:pt x="1160132" y="421620"/>
                </a:lnTo>
                <a:lnTo>
                  <a:pt x="1153724" y="385747"/>
                </a:lnTo>
                <a:lnTo>
                  <a:pt x="1143043" y="352764"/>
                </a:lnTo>
                <a:lnTo>
                  <a:pt x="1128091" y="322670"/>
                </a:lnTo>
                <a:lnTo>
                  <a:pt x="1124611" y="317644"/>
                </a:lnTo>
                <a:close/>
              </a:path>
              <a:path w="6906259" h="732155">
                <a:moveTo>
                  <a:pt x="1372709" y="219134"/>
                </a:moveTo>
                <a:lnTo>
                  <a:pt x="1247058" y="219134"/>
                </a:lnTo>
                <a:lnTo>
                  <a:pt x="1317423" y="717716"/>
                </a:lnTo>
                <a:lnTo>
                  <a:pt x="1527511" y="717716"/>
                </a:lnTo>
                <a:lnTo>
                  <a:pt x="1540815" y="632273"/>
                </a:lnTo>
                <a:lnTo>
                  <a:pt x="1416938" y="632273"/>
                </a:lnTo>
                <a:lnTo>
                  <a:pt x="1372709" y="219134"/>
                </a:lnTo>
                <a:close/>
              </a:path>
              <a:path w="6906259" h="732155">
                <a:moveTo>
                  <a:pt x="1715721" y="304577"/>
                </a:moveTo>
                <a:lnTo>
                  <a:pt x="1609937" y="304577"/>
                </a:lnTo>
                <a:lnTo>
                  <a:pt x="1674271" y="717716"/>
                </a:lnTo>
                <a:lnTo>
                  <a:pt x="1884358" y="717716"/>
                </a:lnTo>
                <a:lnTo>
                  <a:pt x="1896417" y="632273"/>
                </a:lnTo>
                <a:lnTo>
                  <a:pt x="1766749" y="632273"/>
                </a:lnTo>
                <a:lnTo>
                  <a:pt x="1715721" y="304577"/>
                </a:lnTo>
                <a:close/>
              </a:path>
              <a:path w="6906259" h="732155">
                <a:moveTo>
                  <a:pt x="1702416" y="219134"/>
                </a:moveTo>
                <a:lnTo>
                  <a:pt x="1499365" y="219134"/>
                </a:lnTo>
                <a:lnTo>
                  <a:pt x="1435032" y="632273"/>
                </a:lnTo>
                <a:lnTo>
                  <a:pt x="1540815" y="632273"/>
                </a:lnTo>
                <a:lnTo>
                  <a:pt x="1591844" y="304577"/>
                </a:lnTo>
                <a:lnTo>
                  <a:pt x="1715721" y="304577"/>
                </a:lnTo>
                <a:lnTo>
                  <a:pt x="1702416" y="219134"/>
                </a:lnTo>
                <a:close/>
              </a:path>
              <a:path w="6906259" h="732155">
                <a:moveTo>
                  <a:pt x="1954723" y="219134"/>
                </a:moveTo>
                <a:lnTo>
                  <a:pt x="1829072" y="219134"/>
                </a:lnTo>
                <a:lnTo>
                  <a:pt x="1784843" y="632273"/>
                </a:lnTo>
                <a:lnTo>
                  <a:pt x="1896417" y="632273"/>
                </a:lnTo>
                <a:lnTo>
                  <a:pt x="1954723" y="219134"/>
                </a:lnTo>
                <a:close/>
              </a:path>
              <a:path w="6906259" h="732155">
                <a:moveTo>
                  <a:pt x="2447359" y="219134"/>
                </a:moveTo>
                <a:lnTo>
                  <a:pt x="2320704" y="219134"/>
                </a:lnTo>
                <a:lnTo>
                  <a:pt x="2320704" y="717716"/>
                </a:lnTo>
                <a:lnTo>
                  <a:pt x="2447359" y="717716"/>
                </a:lnTo>
                <a:lnTo>
                  <a:pt x="2447359" y="219134"/>
                </a:lnTo>
                <a:close/>
              </a:path>
              <a:path w="6906259" h="732155">
                <a:moveTo>
                  <a:pt x="2384032" y="0"/>
                </a:moveTo>
                <a:lnTo>
                  <a:pt x="2338420" y="12439"/>
                </a:lnTo>
                <a:lnTo>
                  <a:pt x="2308390" y="47747"/>
                </a:lnTo>
                <a:lnTo>
                  <a:pt x="2302610" y="80416"/>
                </a:lnTo>
                <a:lnTo>
                  <a:pt x="2304055" y="97630"/>
                </a:lnTo>
                <a:lnTo>
                  <a:pt x="2325730" y="138718"/>
                </a:lnTo>
                <a:lnTo>
                  <a:pt x="2367571" y="159450"/>
                </a:lnTo>
                <a:lnTo>
                  <a:pt x="2384032" y="160832"/>
                </a:lnTo>
                <a:lnTo>
                  <a:pt x="2400869" y="159450"/>
                </a:lnTo>
                <a:lnTo>
                  <a:pt x="2442334" y="138718"/>
                </a:lnTo>
                <a:lnTo>
                  <a:pt x="2464008" y="97630"/>
                </a:lnTo>
                <a:lnTo>
                  <a:pt x="2465453" y="80416"/>
                </a:lnTo>
                <a:lnTo>
                  <a:pt x="2464008" y="63202"/>
                </a:lnTo>
                <a:lnTo>
                  <a:pt x="2442334" y="22114"/>
                </a:lnTo>
                <a:lnTo>
                  <a:pt x="2400869" y="1382"/>
                </a:lnTo>
                <a:lnTo>
                  <a:pt x="2384032" y="0"/>
                </a:lnTo>
                <a:close/>
              </a:path>
              <a:path w="6906259" h="732155">
                <a:moveTo>
                  <a:pt x="2794784" y="323676"/>
                </a:moveTo>
                <a:lnTo>
                  <a:pt x="2668128" y="323676"/>
                </a:lnTo>
                <a:lnTo>
                  <a:pt x="2668166" y="605636"/>
                </a:lnTo>
                <a:lnTo>
                  <a:pt x="2675667" y="651372"/>
                </a:lnTo>
                <a:lnTo>
                  <a:pt x="2698284" y="687560"/>
                </a:lnTo>
                <a:lnTo>
                  <a:pt x="2733969" y="710177"/>
                </a:lnTo>
                <a:lnTo>
                  <a:pt x="2778700" y="717716"/>
                </a:lnTo>
                <a:lnTo>
                  <a:pt x="2919429" y="717716"/>
                </a:lnTo>
                <a:lnTo>
                  <a:pt x="2919429" y="613175"/>
                </a:lnTo>
                <a:lnTo>
                  <a:pt x="2822929" y="613175"/>
                </a:lnTo>
                <a:lnTo>
                  <a:pt x="2810615" y="611290"/>
                </a:lnTo>
                <a:lnTo>
                  <a:pt x="2801820" y="605636"/>
                </a:lnTo>
                <a:lnTo>
                  <a:pt x="2796543" y="596212"/>
                </a:lnTo>
                <a:lnTo>
                  <a:pt x="2794784" y="583018"/>
                </a:lnTo>
                <a:lnTo>
                  <a:pt x="2794784" y="323676"/>
                </a:lnTo>
                <a:close/>
              </a:path>
              <a:path w="6906259" h="732155">
                <a:moveTo>
                  <a:pt x="2931491" y="219134"/>
                </a:moveTo>
                <a:lnTo>
                  <a:pt x="2543482" y="219134"/>
                </a:lnTo>
                <a:lnTo>
                  <a:pt x="2543482" y="323676"/>
                </a:lnTo>
                <a:lnTo>
                  <a:pt x="2931491" y="323676"/>
                </a:lnTo>
                <a:lnTo>
                  <a:pt x="2931491" y="219134"/>
                </a:lnTo>
                <a:close/>
              </a:path>
              <a:path w="6906259" h="732155">
                <a:moveTo>
                  <a:pt x="2794784" y="64333"/>
                </a:moveTo>
                <a:lnTo>
                  <a:pt x="2668128" y="64333"/>
                </a:lnTo>
                <a:lnTo>
                  <a:pt x="2668128" y="219134"/>
                </a:lnTo>
                <a:lnTo>
                  <a:pt x="2794784" y="219134"/>
                </a:lnTo>
                <a:lnTo>
                  <a:pt x="2794784" y="64333"/>
                </a:lnTo>
                <a:close/>
              </a:path>
              <a:path w="6906259" h="732155">
                <a:moveTo>
                  <a:pt x="3396862" y="219134"/>
                </a:moveTo>
                <a:lnTo>
                  <a:pt x="3271211" y="219134"/>
                </a:lnTo>
                <a:lnTo>
                  <a:pt x="3341576" y="717716"/>
                </a:lnTo>
                <a:lnTo>
                  <a:pt x="3551664" y="717716"/>
                </a:lnTo>
                <a:lnTo>
                  <a:pt x="3564968" y="632273"/>
                </a:lnTo>
                <a:lnTo>
                  <a:pt x="3441091" y="632273"/>
                </a:lnTo>
                <a:lnTo>
                  <a:pt x="3396862" y="219134"/>
                </a:lnTo>
                <a:close/>
              </a:path>
              <a:path w="6906259" h="732155">
                <a:moveTo>
                  <a:pt x="3739874" y="304577"/>
                </a:moveTo>
                <a:lnTo>
                  <a:pt x="3634090" y="304577"/>
                </a:lnTo>
                <a:lnTo>
                  <a:pt x="3698424" y="717716"/>
                </a:lnTo>
                <a:lnTo>
                  <a:pt x="3908511" y="717716"/>
                </a:lnTo>
                <a:lnTo>
                  <a:pt x="3920570" y="632273"/>
                </a:lnTo>
                <a:lnTo>
                  <a:pt x="3790903" y="632273"/>
                </a:lnTo>
                <a:lnTo>
                  <a:pt x="3739874" y="304577"/>
                </a:lnTo>
                <a:close/>
              </a:path>
              <a:path w="6906259" h="732155">
                <a:moveTo>
                  <a:pt x="3726569" y="219134"/>
                </a:moveTo>
                <a:lnTo>
                  <a:pt x="3523518" y="219134"/>
                </a:lnTo>
                <a:lnTo>
                  <a:pt x="3459185" y="632273"/>
                </a:lnTo>
                <a:lnTo>
                  <a:pt x="3564968" y="632273"/>
                </a:lnTo>
                <a:lnTo>
                  <a:pt x="3615997" y="304577"/>
                </a:lnTo>
                <a:lnTo>
                  <a:pt x="3739874" y="304577"/>
                </a:lnTo>
                <a:lnTo>
                  <a:pt x="3726569" y="219134"/>
                </a:lnTo>
                <a:close/>
              </a:path>
              <a:path w="6906259" h="732155">
                <a:moveTo>
                  <a:pt x="3978876" y="219134"/>
                </a:moveTo>
                <a:lnTo>
                  <a:pt x="3853225" y="219134"/>
                </a:lnTo>
                <a:lnTo>
                  <a:pt x="3808996" y="632273"/>
                </a:lnTo>
                <a:lnTo>
                  <a:pt x="3920570" y="632273"/>
                </a:lnTo>
                <a:lnTo>
                  <a:pt x="3978876" y="219134"/>
                </a:lnTo>
                <a:close/>
              </a:path>
              <a:path w="6906259" h="732155">
                <a:moveTo>
                  <a:pt x="4324894" y="205061"/>
                </a:moveTo>
                <a:lnTo>
                  <a:pt x="4254278" y="212600"/>
                </a:lnTo>
                <a:lnTo>
                  <a:pt x="4191202" y="235218"/>
                </a:lnTo>
                <a:lnTo>
                  <a:pt x="4138177" y="272159"/>
                </a:lnTo>
                <a:lnTo>
                  <a:pt x="4097718" y="322670"/>
                </a:lnTo>
                <a:lnTo>
                  <a:pt x="4072085" y="385747"/>
                </a:lnTo>
                <a:lnTo>
                  <a:pt x="4063541" y="460383"/>
                </a:lnTo>
                <a:lnTo>
                  <a:pt x="4063541" y="476467"/>
                </a:lnTo>
                <a:lnTo>
                  <a:pt x="4065677" y="515230"/>
                </a:lnTo>
                <a:lnTo>
                  <a:pt x="4082765" y="584086"/>
                </a:lnTo>
                <a:lnTo>
                  <a:pt x="4116377" y="641132"/>
                </a:lnTo>
                <a:lnTo>
                  <a:pt x="4163119" y="684858"/>
                </a:lnTo>
                <a:lnTo>
                  <a:pt x="4221798" y="714826"/>
                </a:lnTo>
                <a:lnTo>
                  <a:pt x="4288644" y="729904"/>
                </a:lnTo>
                <a:lnTo>
                  <a:pt x="4324894" y="731789"/>
                </a:lnTo>
                <a:lnTo>
                  <a:pt x="4361144" y="729904"/>
                </a:lnTo>
                <a:lnTo>
                  <a:pt x="4427990" y="714826"/>
                </a:lnTo>
                <a:lnTo>
                  <a:pt x="4486669" y="684858"/>
                </a:lnTo>
                <a:lnTo>
                  <a:pt x="4533411" y="641132"/>
                </a:lnTo>
                <a:lnTo>
                  <a:pt x="4548591" y="619206"/>
                </a:lnTo>
                <a:lnTo>
                  <a:pt x="4324894" y="619206"/>
                </a:lnTo>
                <a:lnTo>
                  <a:pt x="4297000" y="616881"/>
                </a:lnTo>
                <a:lnTo>
                  <a:pt x="4248750" y="598285"/>
                </a:lnTo>
                <a:lnTo>
                  <a:pt x="4211683" y="560904"/>
                </a:lnTo>
                <a:lnTo>
                  <a:pt x="4192584" y="506623"/>
                </a:lnTo>
                <a:lnTo>
                  <a:pt x="4190196" y="473451"/>
                </a:lnTo>
                <a:lnTo>
                  <a:pt x="4190196" y="463399"/>
                </a:lnTo>
                <a:lnTo>
                  <a:pt x="4199746" y="401328"/>
                </a:lnTo>
                <a:lnTo>
                  <a:pt x="4228394" y="355842"/>
                </a:lnTo>
                <a:lnTo>
                  <a:pt x="4271618" y="327194"/>
                </a:lnTo>
                <a:lnTo>
                  <a:pt x="4324894" y="317644"/>
                </a:lnTo>
                <a:lnTo>
                  <a:pt x="4548591" y="317644"/>
                </a:lnTo>
                <a:lnTo>
                  <a:pt x="4533411" y="295718"/>
                </a:lnTo>
                <a:lnTo>
                  <a:pt x="4486669" y="251992"/>
                </a:lnTo>
                <a:lnTo>
                  <a:pt x="4427990" y="222024"/>
                </a:lnTo>
                <a:lnTo>
                  <a:pt x="4361144" y="206946"/>
                </a:lnTo>
                <a:lnTo>
                  <a:pt x="4324894" y="205061"/>
                </a:lnTo>
                <a:close/>
              </a:path>
              <a:path w="6906259" h="732155">
                <a:moveTo>
                  <a:pt x="4548591" y="317644"/>
                </a:moveTo>
                <a:lnTo>
                  <a:pt x="4324894" y="317644"/>
                </a:lnTo>
                <a:lnTo>
                  <a:pt x="4353165" y="320032"/>
                </a:lnTo>
                <a:lnTo>
                  <a:pt x="4378673" y="327194"/>
                </a:lnTo>
                <a:lnTo>
                  <a:pt x="4421394" y="355842"/>
                </a:lnTo>
                <a:lnTo>
                  <a:pt x="4450042" y="401328"/>
                </a:lnTo>
                <a:lnTo>
                  <a:pt x="4459591" y="463399"/>
                </a:lnTo>
                <a:lnTo>
                  <a:pt x="4459591" y="473451"/>
                </a:lnTo>
                <a:lnTo>
                  <a:pt x="4450042" y="535774"/>
                </a:lnTo>
                <a:lnTo>
                  <a:pt x="4421394" y="582013"/>
                </a:lnTo>
                <a:lnTo>
                  <a:pt x="4378170" y="609908"/>
                </a:lnTo>
                <a:lnTo>
                  <a:pt x="4324894" y="619206"/>
                </a:lnTo>
                <a:lnTo>
                  <a:pt x="4548591" y="619206"/>
                </a:lnTo>
                <a:lnTo>
                  <a:pt x="4567023" y="584086"/>
                </a:lnTo>
                <a:lnTo>
                  <a:pt x="4584111" y="515230"/>
                </a:lnTo>
                <a:lnTo>
                  <a:pt x="4586247" y="476467"/>
                </a:lnTo>
                <a:lnTo>
                  <a:pt x="4586247" y="460383"/>
                </a:lnTo>
                <a:lnTo>
                  <a:pt x="4584111" y="421620"/>
                </a:lnTo>
                <a:lnTo>
                  <a:pt x="4577703" y="385747"/>
                </a:lnTo>
                <a:lnTo>
                  <a:pt x="4567023" y="352764"/>
                </a:lnTo>
                <a:lnTo>
                  <a:pt x="4552070" y="322670"/>
                </a:lnTo>
                <a:lnTo>
                  <a:pt x="4548591" y="317644"/>
                </a:lnTo>
                <a:close/>
              </a:path>
              <a:path w="6906259" h="732155">
                <a:moveTo>
                  <a:pt x="4827803" y="219134"/>
                </a:moveTo>
                <a:lnTo>
                  <a:pt x="4703157" y="219134"/>
                </a:lnTo>
                <a:lnTo>
                  <a:pt x="4703157" y="717716"/>
                </a:lnTo>
                <a:lnTo>
                  <a:pt x="4829813" y="717716"/>
                </a:lnTo>
                <a:lnTo>
                  <a:pt x="4829813" y="434248"/>
                </a:lnTo>
                <a:lnTo>
                  <a:pt x="4831761" y="409369"/>
                </a:lnTo>
                <a:lnTo>
                  <a:pt x="4847341" y="370166"/>
                </a:lnTo>
                <a:lnTo>
                  <a:pt x="4877623" y="344408"/>
                </a:lnTo>
                <a:lnTo>
                  <a:pt x="4917329" y="331340"/>
                </a:lnTo>
                <a:lnTo>
                  <a:pt x="4940386" y="329707"/>
                </a:lnTo>
                <a:lnTo>
                  <a:pt x="5002708" y="329707"/>
                </a:lnTo>
                <a:lnTo>
                  <a:pt x="5002708" y="275426"/>
                </a:lnTo>
                <a:lnTo>
                  <a:pt x="4827803" y="275426"/>
                </a:lnTo>
                <a:lnTo>
                  <a:pt x="4827803" y="219134"/>
                </a:lnTo>
                <a:close/>
              </a:path>
              <a:path w="6906259" h="732155">
                <a:moveTo>
                  <a:pt x="5002708" y="217124"/>
                </a:moveTo>
                <a:lnTo>
                  <a:pt x="4942396" y="217124"/>
                </a:lnTo>
                <a:lnTo>
                  <a:pt x="4925810" y="218003"/>
                </a:lnTo>
                <a:lnTo>
                  <a:pt x="4882084" y="231197"/>
                </a:lnTo>
                <a:lnTo>
                  <a:pt x="4852305" y="261353"/>
                </a:lnTo>
                <a:lnTo>
                  <a:pt x="4845896" y="275426"/>
                </a:lnTo>
                <a:lnTo>
                  <a:pt x="5002708" y="275426"/>
                </a:lnTo>
                <a:lnTo>
                  <a:pt x="5002708" y="217124"/>
                </a:lnTo>
                <a:close/>
              </a:path>
              <a:path w="6906259" h="732155">
                <a:moveTo>
                  <a:pt x="5228361" y="14072"/>
                </a:moveTo>
                <a:lnTo>
                  <a:pt x="5101705" y="14072"/>
                </a:lnTo>
                <a:lnTo>
                  <a:pt x="5101705" y="717716"/>
                </a:lnTo>
                <a:lnTo>
                  <a:pt x="5228361" y="717716"/>
                </a:lnTo>
                <a:lnTo>
                  <a:pt x="5228361" y="519691"/>
                </a:lnTo>
                <a:lnTo>
                  <a:pt x="5400875" y="519691"/>
                </a:lnTo>
                <a:lnTo>
                  <a:pt x="5345970" y="460383"/>
                </a:lnTo>
                <a:lnTo>
                  <a:pt x="5400641" y="403087"/>
                </a:lnTo>
                <a:lnTo>
                  <a:pt x="5228361" y="403087"/>
                </a:lnTo>
                <a:lnTo>
                  <a:pt x="5228361" y="14072"/>
                </a:lnTo>
                <a:close/>
              </a:path>
              <a:path w="6906259" h="732155">
                <a:moveTo>
                  <a:pt x="5400875" y="519691"/>
                </a:moveTo>
                <a:lnTo>
                  <a:pt x="5246455" y="519691"/>
                </a:lnTo>
                <a:lnTo>
                  <a:pt x="5421360" y="717716"/>
                </a:lnTo>
                <a:lnTo>
                  <a:pt x="5584204" y="717716"/>
                </a:lnTo>
                <a:lnTo>
                  <a:pt x="5400875" y="519691"/>
                </a:lnTo>
                <a:close/>
              </a:path>
              <a:path w="6906259" h="732155">
                <a:moveTo>
                  <a:pt x="5576162" y="219134"/>
                </a:moveTo>
                <a:lnTo>
                  <a:pt x="5411309" y="219134"/>
                </a:lnTo>
                <a:lnTo>
                  <a:pt x="5246455" y="403087"/>
                </a:lnTo>
                <a:lnTo>
                  <a:pt x="5400641" y="403087"/>
                </a:lnTo>
                <a:lnTo>
                  <a:pt x="5576162" y="219134"/>
                </a:lnTo>
                <a:close/>
              </a:path>
              <a:path w="6906259" h="732155">
                <a:moveTo>
                  <a:pt x="5743812" y="538789"/>
                </a:moveTo>
                <a:lnTo>
                  <a:pt x="5627208" y="568946"/>
                </a:lnTo>
                <a:lnTo>
                  <a:pt x="5636820" y="605887"/>
                </a:lnTo>
                <a:lnTo>
                  <a:pt x="5652589" y="638305"/>
                </a:lnTo>
                <a:lnTo>
                  <a:pt x="5702598" y="689570"/>
                </a:lnTo>
                <a:lnTo>
                  <a:pt x="5735958" y="708041"/>
                </a:lnTo>
                <a:lnTo>
                  <a:pt x="5773716" y="721234"/>
                </a:lnTo>
                <a:lnTo>
                  <a:pt x="5815872" y="729150"/>
                </a:lnTo>
                <a:lnTo>
                  <a:pt x="5862425" y="731789"/>
                </a:lnTo>
                <a:lnTo>
                  <a:pt x="5907723" y="729150"/>
                </a:lnTo>
                <a:lnTo>
                  <a:pt x="5948119" y="721234"/>
                </a:lnTo>
                <a:lnTo>
                  <a:pt x="6014212" y="689570"/>
                </a:lnTo>
                <a:lnTo>
                  <a:pt x="6057184" y="637551"/>
                </a:lnTo>
                <a:lnTo>
                  <a:pt x="6059254" y="631268"/>
                </a:lnTo>
                <a:lnTo>
                  <a:pt x="5862425" y="631268"/>
                </a:lnTo>
                <a:lnTo>
                  <a:pt x="5848101" y="630766"/>
                </a:lnTo>
                <a:lnTo>
                  <a:pt x="5808145" y="623227"/>
                </a:lnTo>
                <a:lnTo>
                  <a:pt x="5766931" y="594076"/>
                </a:lnTo>
                <a:lnTo>
                  <a:pt x="5747895" y="555438"/>
                </a:lnTo>
                <a:lnTo>
                  <a:pt x="5743812" y="538789"/>
                </a:lnTo>
                <a:close/>
              </a:path>
              <a:path w="6906259" h="732155">
                <a:moveTo>
                  <a:pt x="5842321" y="205061"/>
                </a:moveTo>
                <a:lnTo>
                  <a:pt x="5800229" y="207574"/>
                </a:lnTo>
                <a:lnTo>
                  <a:pt x="5762408" y="215113"/>
                </a:lnTo>
                <a:lnTo>
                  <a:pt x="5699583" y="245270"/>
                </a:lnTo>
                <a:lnTo>
                  <a:pt x="5658872" y="293268"/>
                </a:lnTo>
                <a:lnTo>
                  <a:pt x="5645302" y="358858"/>
                </a:lnTo>
                <a:lnTo>
                  <a:pt x="5646935" y="382354"/>
                </a:lnTo>
                <a:lnTo>
                  <a:pt x="5660002" y="422563"/>
                </a:lnTo>
                <a:lnTo>
                  <a:pt x="5685572" y="454038"/>
                </a:lnTo>
                <a:lnTo>
                  <a:pt x="5720252" y="478666"/>
                </a:lnTo>
                <a:lnTo>
                  <a:pt x="5762973" y="496634"/>
                </a:lnTo>
                <a:lnTo>
                  <a:pt x="5810720" y="510204"/>
                </a:lnTo>
                <a:lnTo>
                  <a:pt x="5864436" y="520696"/>
                </a:lnTo>
                <a:lnTo>
                  <a:pt x="5885043" y="525031"/>
                </a:lnTo>
                <a:lnTo>
                  <a:pt x="5928770" y="541805"/>
                </a:lnTo>
                <a:lnTo>
                  <a:pt x="5948873" y="576987"/>
                </a:lnTo>
                <a:lnTo>
                  <a:pt x="5947554" y="588107"/>
                </a:lnTo>
                <a:lnTo>
                  <a:pt x="5915765" y="622787"/>
                </a:lnTo>
                <a:lnTo>
                  <a:pt x="5862425" y="631268"/>
                </a:lnTo>
                <a:lnTo>
                  <a:pt x="6059254" y="631268"/>
                </a:lnTo>
                <a:lnTo>
                  <a:pt x="6067927" y="604944"/>
                </a:lnTo>
                <a:lnTo>
                  <a:pt x="6071411" y="568946"/>
                </a:lnTo>
                <a:lnTo>
                  <a:pt x="6071383" y="566118"/>
                </a:lnTo>
                <a:lnTo>
                  <a:pt x="6064723" y="521198"/>
                </a:lnTo>
                <a:lnTo>
                  <a:pt x="6044368" y="485514"/>
                </a:lnTo>
                <a:lnTo>
                  <a:pt x="6013207" y="458122"/>
                </a:lnTo>
                <a:lnTo>
                  <a:pt x="5971993" y="438269"/>
                </a:lnTo>
                <a:lnTo>
                  <a:pt x="5923995" y="422940"/>
                </a:lnTo>
                <a:lnTo>
                  <a:pt x="5870467" y="411128"/>
                </a:lnTo>
                <a:lnTo>
                  <a:pt x="5842321" y="406102"/>
                </a:lnTo>
                <a:lnTo>
                  <a:pt x="5826113" y="402773"/>
                </a:lnTo>
                <a:lnTo>
                  <a:pt x="5788041" y="389014"/>
                </a:lnTo>
                <a:lnTo>
                  <a:pt x="5767936" y="352827"/>
                </a:lnTo>
                <a:lnTo>
                  <a:pt x="5769130" y="342398"/>
                </a:lnTo>
                <a:lnTo>
                  <a:pt x="5797653" y="312932"/>
                </a:lnTo>
                <a:lnTo>
                  <a:pt x="5842321" y="305582"/>
                </a:lnTo>
                <a:lnTo>
                  <a:pt x="6039158" y="305582"/>
                </a:lnTo>
                <a:lnTo>
                  <a:pt x="6026777" y="285226"/>
                </a:lnTo>
                <a:lnTo>
                  <a:pt x="5981040" y="242254"/>
                </a:lnTo>
                <a:lnTo>
                  <a:pt x="5918717" y="214359"/>
                </a:lnTo>
                <a:lnTo>
                  <a:pt x="5882278" y="207386"/>
                </a:lnTo>
                <a:lnTo>
                  <a:pt x="5842321" y="205061"/>
                </a:lnTo>
                <a:close/>
              </a:path>
              <a:path w="6906259" h="732155">
                <a:moveTo>
                  <a:pt x="6039158" y="305582"/>
                </a:moveTo>
                <a:lnTo>
                  <a:pt x="5842321" y="305582"/>
                </a:lnTo>
                <a:lnTo>
                  <a:pt x="5859661" y="306587"/>
                </a:lnTo>
                <a:lnTo>
                  <a:pt x="5875493" y="309603"/>
                </a:lnTo>
                <a:lnTo>
                  <a:pt x="5914131" y="331089"/>
                </a:lnTo>
                <a:lnTo>
                  <a:pt x="5935806" y="375946"/>
                </a:lnTo>
                <a:lnTo>
                  <a:pt x="6053415" y="339759"/>
                </a:lnTo>
                <a:lnTo>
                  <a:pt x="6042483" y="311048"/>
                </a:lnTo>
                <a:lnTo>
                  <a:pt x="6039158" y="305582"/>
                </a:lnTo>
                <a:close/>
              </a:path>
              <a:path w="6906259" h="732155">
                <a:moveTo>
                  <a:pt x="6882236" y="112582"/>
                </a:moveTo>
                <a:lnTo>
                  <a:pt x="6658870" y="112582"/>
                </a:lnTo>
                <a:lnTo>
                  <a:pt x="6675896" y="113274"/>
                </a:lnTo>
                <a:lnTo>
                  <a:pt x="6691791" y="115347"/>
                </a:lnTo>
                <a:lnTo>
                  <a:pt x="6732501" y="129797"/>
                </a:lnTo>
                <a:lnTo>
                  <a:pt x="6760396" y="155806"/>
                </a:lnTo>
                <a:lnTo>
                  <a:pt x="6775474" y="205061"/>
                </a:lnTo>
                <a:lnTo>
                  <a:pt x="6773966" y="224160"/>
                </a:lnTo>
                <a:lnTo>
                  <a:pt x="6751349" y="269394"/>
                </a:lnTo>
                <a:lnTo>
                  <a:pt x="6703287" y="303886"/>
                </a:lnTo>
                <a:lnTo>
                  <a:pt x="6664901" y="322670"/>
                </a:lnTo>
                <a:lnTo>
                  <a:pt x="6643352" y="334419"/>
                </a:lnTo>
                <a:lnTo>
                  <a:pt x="6609678" y="362062"/>
                </a:lnTo>
                <a:lnTo>
                  <a:pt x="6588757" y="395673"/>
                </a:lnTo>
                <a:lnTo>
                  <a:pt x="6578705" y="437892"/>
                </a:lnTo>
                <a:lnTo>
                  <a:pt x="6577449" y="462394"/>
                </a:lnTo>
                <a:lnTo>
                  <a:pt x="6577449" y="486519"/>
                </a:lnTo>
                <a:lnTo>
                  <a:pt x="6710136" y="486519"/>
                </a:lnTo>
                <a:lnTo>
                  <a:pt x="6710136" y="468425"/>
                </a:lnTo>
                <a:lnTo>
                  <a:pt x="6710576" y="458059"/>
                </a:lnTo>
                <a:lnTo>
                  <a:pt x="6733946" y="419421"/>
                </a:lnTo>
                <a:lnTo>
                  <a:pt x="6759391" y="407108"/>
                </a:lnTo>
                <a:lnTo>
                  <a:pt x="6776856" y="398186"/>
                </a:lnTo>
                <a:lnTo>
                  <a:pt x="6811033" y="378082"/>
                </a:lnTo>
                <a:lnTo>
                  <a:pt x="6844079" y="353957"/>
                </a:lnTo>
                <a:lnTo>
                  <a:pt x="6872225" y="322796"/>
                </a:lnTo>
                <a:lnTo>
                  <a:pt x="6893711" y="283656"/>
                </a:lnTo>
                <a:lnTo>
                  <a:pt x="6904768" y="233898"/>
                </a:lnTo>
                <a:lnTo>
                  <a:pt x="6906150" y="205061"/>
                </a:lnTo>
                <a:lnTo>
                  <a:pt x="6904140" y="175785"/>
                </a:lnTo>
                <a:lnTo>
                  <a:pt x="6898109" y="148267"/>
                </a:lnTo>
                <a:lnTo>
                  <a:pt x="6888057" y="122509"/>
                </a:lnTo>
                <a:lnTo>
                  <a:pt x="6882236" y="112582"/>
                </a:lnTo>
                <a:close/>
              </a:path>
              <a:path w="6906259" h="732155">
                <a:moveTo>
                  <a:pt x="6658870" y="0"/>
                </a:moveTo>
                <a:lnTo>
                  <a:pt x="6590013" y="6785"/>
                </a:lnTo>
                <a:lnTo>
                  <a:pt x="6528193" y="27140"/>
                </a:lnTo>
                <a:lnTo>
                  <a:pt x="6475923" y="59307"/>
                </a:lnTo>
                <a:lnTo>
                  <a:pt x="6435715" y="103536"/>
                </a:lnTo>
                <a:lnTo>
                  <a:pt x="6410082" y="158571"/>
                </a:lnTo>
                <a:lnTo>
                  <a:pt x="6401537" y="223155"/>
                </a:lnTo>
                <a:lnTo>
                  <a:pt x="6401537" y="243259"/>
                </a:lnTo>
                <a:lnTo>
                  <a:pt x="6532214" y="243259"/>
                </a:lnTo>
                <a:lnTo>
                  <a:pt x="6532214" y="221145"/>
                </a:lnTo>
                <a:lnTo>
                  <a:pt x="6533220" y="203805"/>
                </a:lnTo>
                <a:lnTo>
                  <a:pt x="6548298" y="160832"/>
                </a:lnTo>
                <a:lnTo>
                  <a:pt x="6580150" y="131430"/>
                </a:lnTo>
                <a:lnTo>
                  <a:pt x="6624442" y="115598"/>
                </a:lnTo>
                <a:lnTo>
                  <a:pt x="6658870" y="112582"/>
                </a:lnTo>
                <a:lnTo>
                  <a:pt x="6882236" y="112582"/>
                </a:lnTo>
                <a:lnTo>
                  <a:pt x="6873984" y="98510"/>
                </a:lnTo>
                <a:lnTo>
                  <a:pt x="6835786" y="57296"/>
                </a:lnTo>
                <a:lnTo>
                  <a:pt x="6785526" y="26135"/>
                </a:lnTo>
                <a:lnTo>
                  <a:pt x="6726219" y="6533"/>
                </a:lnTo>
                <a:lnTo>
                  <a:pt x="6693550" y="1633"/>
                </a:lnTo>
                <a:lnTo>
                  <a:pt x="6658870" y="0"/>
                </a:lnTo>
                <a:close/>
              </a:path>
              <a:path w="6906259" h="732155">
                <a:moveTo>
                  <a:pt x="6647813" y="540800"/>
                </a:moveTo>
                <a:lnTo>
                  <a:pt x="6594286" y="556066"/>
                </a:lnTo>
                <a:lnTo>
                  <a:pt x="6559103" y="598097"/>
                </a:lnTo>
                <a:lnTo>
                  <a:pt x="6552318" y="636294"/>
                </a:lnTo>
                <a:lnTo>
                  <a:pt x="6554015" y="656461"/>
                </a:lnTo>
                <a:lnTo>
                  <a:pt x="6579459" y="705653"/>
                </a:lnTo>
                <a:lnTo>
                  <a:pt x="6628463" y="730155"/>
                </a:lnTo>
                <a:lnTo>
                  <a:pt x="6647813" y="731789"/>
                </a:lnTo>
                <a:lnTo>
                  <a:pt x="6667540" y="730155"/>
                </a:lnTo>
                <a:lnTo>
                  <a:pt x="6716167" y="705653"/>
                </a:lnTo>
                <a:lnTo>
                  <a:pt x="6741611" y="656461"/>
                </a:lnTo>
                <a:lnTo>
                  <a:pt x="6743307" y="636294"/>
                </a:lnTo>
                <a:lnTo>
                  <a:pt x="6741611" y="616190"/>
                </a:lnTo>
                <a:lnTo>
                  <a:pt x="6716167" y="567940"/>
                </a:lnTo>
                <a:lnTo>
                  <a:pt x="6667540" y="542496"/>
                </a:lnTo>
                <a:lnTo>
                  <a:pt x="6647813" y="540800"/>
                </a:lnTo>
                <a:close/>
              </a:path>
            </a:pathLst>
          </a:custGeom>
          <a:solidFill>
            <a:srgbClr val="649E1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7590" y="4186259"/>
            <a:ext cx="16085223" cy="46742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7213" y="2610349"/>
            <a:ext cx="16067670" cy="9099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7898" y="978567"/>
            <a:ext cx="6519795" cy="7317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9520" y="2967867"/>
            <a:ext cx="16095146" cy="65941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3249" y="1051863"/>
            <a:ext cx="7014378" cy="91875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6381" y="3829496"/>
            <a:ext cx="7350883" cy="46686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2024-08-11T04:09:26Z</dcterms:created>
  <dcterms:modified xsi:type="dcterms:W3CDTF">2024-08-11T04:09:26Z</dcterms:modified>
</cp:coreProperties>
</file>